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2" name="Shape 35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9" name="Shape 37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685800" y="1597820"/>
            <a:ext cx="7772400" cy="110251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371600" y="2914650"/>
            <a:ext cx="6400799" cy="13144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4767264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874763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4767264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5463777" y="1371600"/>
            <a:ext cx="438864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272778" y="-609598"/>
            <a:ext cx="4388643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24200" y="4767264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553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124200" y="4767264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722312" y="3305176"/>
            <a:ext cx="7772400" cy="10215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722312" y="2180034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4767264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48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57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124200" y="4767264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553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151334"/>
            <a:ext cx="4040187" cy="47982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57200" y="1631155"/>
            <a:ext cx="4040187" cy="29634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45026" y="1151334"/>
            <a:ext cx="4041774" cy="47982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45026" y="1631155"/>
            <a:ext cx="4041774" cy="29634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457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124200" y="4767264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553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457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124200" y="4767264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553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457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4767264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2" y="204788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575050" y="204788"/>
            <a:ext cx="5111750" cy="43898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57202" y="1076325"/>
            <a:ext cx="3008313" cy="35182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57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4200" y="4767264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792288" y="3600450"/>
            <a:ext cx="5486399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1792288" y="459581"/>
            <a:ext cx="5486399" cy="308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792288" y="4025503"/>
            <a:ext cx="5486399" cy="6036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4767264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4767264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3736505" y="207922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</a:p>
        </p:txBody>
      </p:sp>
      <p:sp>
        <p:nvSpPr>
          <p:cNvPr id="85" name="Shape 85"/>
          <p:cNvSpPr/>
          <p:nvPr/>
        </p:nvSpPr>
        <p:spPr>
          <a:xfrm>
            <a:off x="2989850" y="1317229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86" name="Shape 86"/>
          <p:cNvSpPr/>
          <p:nvPr/>
        </p:nvSpPr>
        <p:spPr>
          <a:xfrm>
            <a:off x="3736505" y="447625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87" name="Shape 87"/>
          <p:cNvSpPr/>
          <p:nvPr/>
        </p:nvSpPr>
        <p:spPr>
          <a:xfrm>
            <a:off x="4383669" y="1317229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88" name="Shape 88"/>
          <p:cNvSpPr/>
          <p:nvPr/>
        </p:nvSpPr>
        <p:spPr>
          <a:xfrm>
            <a:off x="5352198" y="207922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</a:p>
        </p:txBody>
      </p:sp>
      <p:sp>
        <p:nvSpPr>
          <p:cNvPr id="89" name="Shape 89"/>
          <p:cNvSpPr/>
          <p:nvPr/>
        </p:nvSpPr>
        <p:spPr>
          <a:xfrm>
            <a:off x="2199805" y="2110186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90" name="Shape 90"/>
          <p:cNvSpPr/>
          <p:nvPr/>
        </p:nvSpPr>
        <p:spPr>
          <a:xfrm>
            <a:off x="784022" y="306215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</p:txBody>
      </p:sp>
      <p:sp>
        <p:nvSpPr>
          <p:cNvPr id="91" name="Shape 91"/>
          <p:cNvSpPr/>
          <p:nvPr/>
        </p:nvSpPr>
        <p:spPr>
          <a:xfrm>
            <a:off x="2199805" y="3089001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</p:txBody>
      </p:sp>
      <p:sp>
        <p:nvSpPr>
          <p:cNvPr id="92" name="Shape 92"/>
          <p:cNvSpPr/>
          <p:nvPr/>
        </p:nvSpPr>
        <p:spPr>
          <a:xfrm>
            <a:off x="3736505" y="3089001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</a:p>
        </p:txBody>
      </p:sp>
      <p:sp>
        <p:nvSpPr>
          <p:cNvPr id="93" name="Shape 93"/>
          <p:cNvSpPr/>
          <p:nvPr/>
        </p:nvSpPr>
        <p:spPr>
          <a:xfrm>
            <a:off x="5352198" y="306215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</a:p>
        </p:txBody>
      </p:sp>
      <p:sp>
        <p:nvSpPr>
          <p:cNvPr id="94" name="Shape 94"/>
          <p:cNvSpPr/>
          <p:nvPr/>
        </p:nvSpPr>
        <p:spPr>
          <a:xfrm>
            <a:off x="6759104" y="306215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</a:p>
        </p:txBody>
      </p:sp>
      <p:cxnSp>
        <p:nvCxnSpPr>
          <p:cNvPr id="95" name="Shape 95"/>
          <p:cNvCxnSpPr>
            <a:stCxn id="86" idx="3"/>
            <a:endCxn id="85" idx="7"/>
          </p:cNvCxnSpPr>
          <p:nvPr/>
        </p:nvCxnSpPr>
        <p:spPr>
          <a:xfrm flipH="1">
            <a:off x="3542380" y="1000014"/>
            <a:ext cx="288900" cy="411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96" name="Shape 96"/>
          <p:cNvCxnSpPr>
            <a:stCxn id="85" idx="3"/>
            <a:endCxn id="89" idx="7"/>
          </p:cNvCxnSpPr>
          <p:nvPr/>
        </p:nvCxnSpPr>
        <p:spPr>
          <a:xfrm flipH="1">
            <a:off x="2752225" y="1869618"/>
            <a:ext cx="332400" cy="335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97" name="Shape 97"/>
          <p:cNvCxnSpPr>
            <a:stCxn id="89" idx="3"/>
            <a:endCxn id="90" idx="6"/>
          </p:cNvCxnSpPr>
          <p:nvPr/>
        </p:nvCxnSpPr>
        <p:spPr>
          <a:xfrm flipH="1">
            <a:off x="1431180" y="2662575"/>
            <a:ext cx="863400" cy="723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98" name="Shape 98"/>
          <p:cNvCxnSpPr>
            <a:endCxn id="91" idx="0"/>
          </p:cNvCxnSpPr>
          <p:nvPr/>
        </p:nvCxnSpPr>
        <p:spPr>
          <a:xfrm>
            <a:off x="2523387" y="2662701"/>
            <a:ext cx="0" cy="426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99" name="Shape 99"/>
          <p:cNvCxnSpPr>
            <a:stCxn id="85" idx="5"/>
            <a:endCxn id="84" idx="0"/>
          </p:cNvCxnSpPr>
          <p:nvPr/>
        </p:nvCxnSpPr>
        <p:spPr>
          <a:xfrm>
            <a:off x="3542240" y="1869618"/>
            <a:ext cx="517800" cy="209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00" name="Shape 100"/>
          <p:cNvCxnSpPr>
            <a:stCxn id="84" idx="4"/>
            <a:endCxn id="92" idx="0"/>
          </p:cNvCxnSpPr>
          <p:nvPr/>
        </p:nvCxnSpPr>
        <p:spPr>
          <a:xfrm>
            <a:off x="4060087" y="2726392"/>
            <a:ext cx="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01" name="Shape 101"/>
          <p:cNvCxnSpPr>
            <a:stCxn id="86" idx="5"/>
          </p:cNvCxnSpPr>
          <p:nvPr/>
        </p:nvCxnSpPr>
        <p:spPr>
          <a:xfrm>
            <a:off x="4288894" y="1000014"/>
            <a:ext cx="283200" cy="317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02" name="Shape 102"/>
          <p:cNvCxnSpPr>
            <a:stCxn id="87" idx="3"/>
            <a:endCxn id="84" idx="0"/>
          </p:cNvCxnSpPr>
          <p:nvPr/>
        </p:nvCxnSpPr>
        <p:spPr>
          <a:xfrm flipH="1">
            <a:off x="4059944" y="1869618"/>
            <a:ext cx="418500" cy="209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03" name="Shape 103"/>
          <p:cNvCxnSpPr>
            <a:stCxn id="87" idx="5"/>
            <a:endCxn id="88" idx="1"/>
          </p:cNvCxnSpPr>
          <p:nvPr/>
        </p:nvCxnSpPr>
        <p:spPr>
          <a:xfrm>
            <a:off x="4936058" y="1869618"/>
            <a:ext cx="510900" cy="304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04" name="Shape 104"/>
          <p:cNvCxnSpPr>
            <a:stCxn id="88" idx="4"/>
            <a:endCxn id="93" idx="0"/>
          </p:cNvCxnSpPr>
          <p:nvPr/>
        </p:nvCxnSpPr>
        <p:spPr>
          <a:xfrm>
            <a:off x="5675780" y="2726392"/>
            <a:ext cx="0" cy="33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05" name="Shape 105"/>
          <p:cNvCxnSpPr>
            <a:stCxn id="88" idx="5"/>
            <a:endCxn id="94" idx="1"/>
          </p:cNvCxnSpPr>
          <p:nvPr/>
        </p:nvCxnSpPr>
        <p:spPr>
          <a:xfrm>
            <a:off x="5904587" y="2631617"/>
            <a:ext cx="949200" cy="52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06" name="Shape 106"/>
          <p:cNvSpPr txBox="1"/>
          <p:nvPr/>
        </p:nvSpPr>
        <p:spPr>
          <a:xfrm>
            <a:off x="571500" y="447625"/>
            <a:ext cx="185419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BFS(a)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/>
        </p:nvSpPr>
        <p:spPr>
          <a:xfrm>
            <a:off x="3736505" y="207922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</a:p>
        </p:txBody>
      </p:sp>
      <p:sp>
        <p:nvSpPr>
          <p:cNvPr id="328" name="Shape 328"/>
          <p:cNvSpPr/>
          <p:nvPr/>
        </p:nvSpPr>
        <p:spPr>
          <a:xfrm>
            <a:off x="2989850" y="1317229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329" name="Shape 329"/>
          <p:cNvSpPr/>
          <p:nvPr/>
        </p:nvSpPr>
        <p:spPr>
          <a:xfrm>
            <a:off x="3736505" y="447625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330" name="Shape 330"/>
          <p:cNvSpPr/>
          <p:nvPr/>
        </p:nvSpPr>
        <p:spPr>
          <a:xfrm>
            <a:off x="4383669" y="1317229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331" name="Shape 331"/>
          <p:cNvSpPr/>
          <p:nvPr/>
        </p:nvSpPr>
        <p:spPr>
          <a:xfrm>
            <a:off x="5352198" y="207922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</a:p>
        </p:txBody>
      </p:sp>
      <p:sp>
        <p:nvSpPr>
          <p:cNvPr id="332" name="Shape 332"/>
          <p:cNvSpPr/>
          <p:nvPr/>
        </p:nvSpPr>
        <p:spPr>
          <a:xfrm>
            <a:off x="2199805" y="2110186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333" name="Shape 333"/>
          <p:cNvSpPr/>
          <p:nvPr/>
        </p:nvSpPr>
        <p:spPr>
          <a:xfrm>
            <a:off x="784022" y="306215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</p:txBody>
      </p:sp>
      <p:sp>
        <p:nvSpPr>
          <p:cNvPr id="334" name="Shape 334"/>
          <p:cNvSpPr/>
          <p:nvPr/>
        </p:nvSpPr>
        <p:spPr>
          <a:xfrm>
            <a:off x="2199805" y="3089001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</p:txBody>
      </p:sp>
      <p:sp>
        <p:nvSpPr>
          <p:cNvPr id="335" name="Shape 335"/>
          <p:cNvSpPr/>
          <p:nvPr/>
        </p:nvSpPr>
        <p:spPr>
          <a:xfrm>
            <a:off x="3736505" y="3089001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</a:p>
        </p:txBody>
      </p:sp>
      <p:sp>
        <p:nvSpPr>
          <p:cNvPr id="336" name="Shape 336"/>
          <p:cNvSpPr/>
          <p:nvPr/>
        </p:nvSpPr>
        <p:spPr>
          <a:xfrm>
            <a:off x="5352198" y="306215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</a:p>
        </p:txBody>
      </p:sp>
      <p:sp>
        <p:nvSpPr>
          <p:cNvPr id="337" name="Shape 337"/>
          <p:cNvSpPr/>
          <p:nvPr/>
        </p:nvSpPr>
        <p:spPr>
          <a:xfrm>
            <a:off x="6759104" y="306215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</a:p>
        </p:txBody>
      </p:sp>
      <p:cxnSp>
        <p:nvCxnSpPr>
          <p:cNvPr id="338" name="Shape 338"/>
          <p:cNvCxnSpPr>
            <a:stCxn id="329" idx="3"/>
            <a:endCxn id="328" idx="7"/>
          </p:cNvCxnSpPr>
          <p:nvPr/>
        </p:nvCxnSpPr>
        <p:spPr>
          <a:xfrm flipH="1">
            <a:off x="3542380" y="1000014"/>
            <a:ext cx="288900" cy="411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39" name="Shape 339"/>
          <p:cNvCxnSpPr>
            <a:stCxn id="328" idx="3"/>
            <a:endCxn id="332" idx="7"/>
          </p:cNvCxnSpPr>
          <p:nvPr/>
        </p:nvCxnSpPr>
        <p:spPr>
          <a:xfrm flipH="1">
            <a:off x="2752225" y="1869618"/>
            <a:ext cx="332400" cy="335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40" name="Shape 340"/>
          <p:cNvCxnSpPr>
            <a:stCxn id="332" idx="3"/>
            <a:endCxn id="333" idx="6"/>
          </p:cNvCxnSpPr>
          <p:nvPr/>
        </p:nvCxnSpPr>
        <p:spPr>
          <a:xfrm flipH="1">
            <a:off x="1431180" y="2662575"/>
            <a:ext cx="863400" cy="723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41" name="Shape 341"/>
          <p:cNvCxnSpPr>
            <a:endCxn id="334" idx="0"/>
          </p:cNvCxnSpPr>
          <p:nvPr/>
        </p:nvCxnSpPr>
        <p:spPr>
          <a:xfrm>
            <a:off x="2523387" y="2662701"/>
            <a:ext cx="0" cy="426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42" name="Shape 342"/>
          <p:cNvCxnSpPr>
            <a:stCxn id="328" idx="5"/>
            <a:endCxn id="327" idx="0"/>
          </p:cNvCxnSpPr>
          <p:nvPr/>
        </p:nvCxnSpPr>
        <p:spPr>
          <a:xfrm>
            <a:off x="3542240" y="1869618"/>
            <a:ext cx="517800" cy="209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43" name="Shape 343"/>
          <p:cNvCxnSpPr>
            <a:stCxn id="327" idx="4"/>
            <a:endCxn id="335" idx="0"/>
          </p:cNvCxnSpPr>
          <p:nvPr/>
        </p:nvCxnSpPr>
        <p:spPr>
          <a:xfrm>
            <a:off x="4060087" y="2726392"/>
            <a:ext cx="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44" name="Shape 344"/>
          <p:cNvCxnSpPr>
            <a:stCxn id="329" idx="5"/>
          </p:cNvCxnSpPr>
          <p:nvPr/>
        </p:nvCxnSpPr>
        <p:spPr>
          <a:xfrm>
            <a:off x="4288894" y="1000014"/>
            <a:ext cx="283200" cy="317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45" name="Shape 345"/>
          <p:cNvCxnSpPr>
            <a:stCxn id="330" idx="3"/>
            <a:endCxn id="327" idx="0"/>
          </p:cNvCxnSpPr>
          <p:nvPr/>
        </p:nvCxnSpPr>
        <p:spPr>
          <a:xfrm flipH="1">
            <a:off x="4059944" y="1869618"/>
            <a:ext cx="418500" cy="209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46" name="Shape 346"/>
          <p:cNvCxnSpPr>
            <a:stCxn id="330" idx="5"/>
            <a:endCxn id="331" idx="1"/>
          </p:cNvCxnSpPr>
          <p:nvPr/>
        </p:nvCxnSpPr>
        <p:spPr>
          <a:xfrm>
            <a:off x="4936058" y="1869618"/>
            <a:ext cx="510900" cy="304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47" name="Shape 347"/>
          <p:cNvCxnSpPr>
            <a:stCxn id="331" idx="4"/>
            <a:endCxn id="336" idx="0"/>
          </p:cNvCxnSpPr>
          <p:nvPr/>
        </p:nvCxnSpPr>
        <p:spPr>
          <a:xfrm>
            <a:off x="5675780" y="2726392"/>
            <a:ext cx="0" cy="33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48" name="Shape 348"/>
          <p:cNvCxnSpPr>
            <a:stCxn id="331" idx="5"/>
            <a:endCxn id="337" idx="1"/>
          </p:cNvCxnSpPr>
          <p:nvPr/>
        </p:nvCxnSpPr>
        <p:spPr>
          <a:xfrm>
            <a:off x="5904587" y="2631617"/>
            <a:ext cx="949200" cy="52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49" name="Shape 349"/>
          <p:cNvSpPr txBox="1"/>
          <p:nvPr/>
        </p:nvSpPr>
        <p:spPr>
          <a:xfrm>
            <a:off x="571500" y="447625"/>
            <a:ext cx="185419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BFS(a)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/>
        </p:nvSpPr>
        <p:spPr>
          <a:xfrm>
            <a:off x="3736505" y="207922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</a:p>
        </p:txBody>
      </p:sp>
      <p:sp>
        <p:nvSpPr>
          <p:cNvPr id="355" name="Shape 355"/>
          <p:cNvSpPr/>
          <p:nvPr/>
        </p:nvSpPr>
        <p:spPr>
          <a:xfrm>
            <a:off x="2989850" y="1317229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356" name="Shape 356"/>
          <p:cNvSpPr/>
          <p:nvPr/>
        </p:nvSpPr>
        <p:spPr>
          <a:xfrm>
            <a:off x="3736505" y="447625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357" name="Shape 357"/>
          <p:cNvSpPr/>
          <p:nvPr/>
        </p:nvSpPr>
        <p:spPr>
          <a:xfrm>
            <a:off x="4383669" y="1317229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358" name="Shape 358"/>
          <p:cNvSpPr/>
          <p:nvPr/>
        </p:nvSpPr>
        <p:spPr>
          <a:xfrm>
            <a:off x="5352198" y="207922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</a:p>
        </p:txBody>
      </p:sp>
      <p:sp>
        <p:nvSpPr>
          <p:cNvPr id="359" name="Shape 359"/>
          <p:cNvSpPr/>
          <p:nvPr/>
        </p:nvSpPr>
        <p:spPr>
          <a:xfrm>
            <a:off x="2199805" y="2110186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360" name="Shape 360"/>
          <p:cNvSpPr/>
          <p:nvPr/>
        </p:nvSpPr>
        <p:spPr>
          <a:xfrm>
            <a:off x="784022" y="306215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</p:txBody>
      </p:sp>
      <p:sp>
        <p:nvSpPr>
          <p:cNvPr id="361" name="Shape 361"/>
          <p:cNvSpPr/>
          <p:nvPr/>
        </p:nvSpPr>
        <p:spPr>
          <a:xfrm>
            <a:off x="2199805" y="3089001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</p:txBody>
      </p:sp>
      <p:sp>
        <p:nvSpPr>
          <p:cNvPr id="362" name="Shape 362"/>
          <p:cNvSpPr/>
          <p:nvPr/>
        </p:nvSpPr>
        <p:spPr>
          <a:xfrm>
            <a:off x="3736505" y="3089001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</a:p>
        </p:txBody>
      </p:sp>
      <p:sp>
        <p:nvSpPr>
          <p:cNvPr id="363" name="Shape 363"/>
          <p:cNvSpPr/>
          <p:nvPr/>
        </p:nvSpPr>
        <p:spPr>
          <a:xfrm>
            <a:off x="5352198" y="306215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</a:p>
        </p:txBody>
      </p:sp>
      <p:sp>
        <p:nvSpPr>
          <p:cNvPr id="364" name="Shape 364"/>
          <p:cNvSpPr/>
          <p:nvPr/>
        </p:nvSpPr>
        <p:spPr>
          <a:xfrm>
            <a:off x="6759104" y="306215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</a:p>
        </p:txBody>
      </p:sp>
      <p:cxnSp>
        <p:nvCxnSpPr>
          <p:cNvPr id="365" name="Shape 365"/>
          <p:cNvCxnSpPr>
            <a:stCxn id="356" idx="3"/>
            <a:endCxn id="355" idx="7"/>
          </p:cNvCxnSpPr>
          <p:nvPr/>
        </p:nvCxnSpPr>
        <p:spPr>
          <a:xfrm flipH="1">
            <a:off x="3542380" y="1000014"/>
            <a:ext cx="288900" cy="411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66" name="Shape 366"/>
          <p:cNvCxnSpPr>
            <a:stCxn id="355" idx="3"/>
            <a:endCxn id="359" idx="7"/>
          </p:cNvCxnSpPr>
          <p:nvPr/>
        </p:nvCxnSpPr>
        <p:spPr>
          <a:xfrm flipH="1">
            <a:off x="2752225" y="1869618"/>
            <a:ext cx="332400" cy="335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67" name="Shape 367"/>
          <p:cNvCxnSpPr>
            <a:stCxn id="359" idx="3"/>
            <a:endCxn id="360" idx="6"/>
          </p:cNvCxnSpPr>
          <p:nvPr/>
        </p:nvCxnSpPr>
        <p:spPr>
          <a:xfrm flipH="1">
            <a:off x="1431180" y="2662575"/>
            <a:ext cx="863400" cy="723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68" name="Shape 368"/>
          <p:cNvCxnSpPr>
            <a:endCxn id="361" idx="0"/>
          </p:cNvCxnSpPr>
          <p:nvPr/>
        </p:nvCxnSpPr>
        <p:spPr>
          <a:xfrm>
            <a:off x="2523387" y="2662701"/>
            <a:ext cx="0" cy="426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69" name="Shape 369"/>
          <p:cNvCxnSpPr>
            <a:stCxn id="355" idx="5"/>
            <a:endCxn id="354" idx="0"/>
          </p:cNvCxnSpPr>
          <p:nvPr/>
        </p:nvCxnSpPr>
        <p:spPr>
          <a:xfrm>
            <a:off x="3542240" y="1869618"/>
            <a:ext cx="517800" cy="209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70" name="Shape 370"/>
          <p:cNvCxnSpPr>
            <a:stCxn id="354" idx="4"/>
            <a:endCxn id="362" idx="0"/>
          </p:cNvCxnSpPr>
          <p:nvPr/>
        </p:nvCxnSpPr>
        <p:spPr>
          <a:xfrm>
            <a:off x="4060087" y="2726392"/>
            <a:ext cx="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71" name="Shape 371"/>
          <p:cNvCxnSpPr>
            <a:stCxn id="356" idx="5"/>
          </p:cNvCxnSpPr>
          <p:nvPr/>
        </p:nvCxnSpPr>
        <p:spPr>
          <a:xfrm>
            <a:off x="4288894" y="1000014"/>
            <a:ext cx="283200" cy="317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72" name="Shape 372"/>
          <p:cNvCxnSpPr>
            <a:stCxn id="357" idx="3"/>
            <a:endCxn id="354" idx="0"/>
          </p:cNvCxnSpPr>
          <p:nvPr/>
        </p:nvCxnSpPr>
        <p:spPr>
          <a:xfrm flipH="1">
            <a:off x="4059944" y="1869618"/>
            <a:ext cx="418500" cy="209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73" name="Shape 373"/>
          <p:cNvCxnSpPr>
            <a:stCxn id="357" idx="5"/>
            <a:endCxn id="358" idx="1"/>
          </p:cNvCxnSpPr>
          <p:nvPr/>
        </p:nvCxnSpPr>
        <p:spPr>
          <a:xfrm>
            <a:off x="4936058" y="1869618"/>
            <a:ext cx="510900" cy="304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74" name="Shape 374"/>
          <p:cNvCxnSpPr>
            <a:stCxn id="358" idx="4"/>
            <a:endCxn id="363" idx="0"/>
          </p:cNvCxnSpPr>
          <p:nvPr/>
        </p:nvCxnSpPr>
        <p:spPr>
          <a:xfrm>
            <a:off x="5675780" y="2726392"/>
            <a:ext cx="0" cy="33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75" name="Shape 375"/>
          <p:cNvCxnSpPr>
            <a:stCxn id="358" idx="5"/>
            <a:endCxn id="364" idx="1"/>
          </p:cNvCxnSpPr>
          <p:nvPr/>
        </p:nvCxnSpPr>
        <p:spPr>
          <a:xfrm>
            <a:off x="5904587" y="2631617"/>
            <a:ext cx="949200" cy="52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76" name="Shape 376"/>
          <p:cNvSpPr txBox="1"/>
          <p:nvPr/>
        </p:nvSpPr>
        <p:spPr>
          <a:xfrm>
            <a:off x="571500" y="447625"/>
            <a:ext cx="185419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BFS(a)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/>
        </p:nvSpPr>
        <p:spPr>
          <a:xfrm>
            <a:off x="3736505" y="207922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</a:p>
        </p:txBody>
      </p:sp>
      <p:sp>
        <p:nvSpPr>
          <p:cNvPr id="382" name="Shape 382"/>
          <p:cNvSpPr/>
          <p:nvPr/>
        </p:nvSpPr>
        <p:spPr>
          <a:xfrm>
            <a:off x="2989850" y="1317229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383" name="Shape 383"/>
          <p:cNvSpPr/>
          <p:nvPr/>
        </p:nvSpPr>
        <p:spPr>
          <a:xfrm>
            <a:off x="3736505" y="447625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384" name="Shape 384"/>
          <p:cNvSpPr/>
          <p:nvPr/>
        </p:nvSpPr>
        <p:spPr>
          <a:xfrm>
            <a:off x="4383669" y="1317229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385" name="Shape 385"/>
          <p:cNvSpPr/>
          <p:nvPr/>
        </p:nvSpPr>
        <p:spPr>
          <a:xfrm>
            <a:off x="5352198" y="207922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</a:p>
        </p:txBody>
      </p:sp>
      <p:sp>
        <p:nvSpPr>
          <p:cNvPr id="386" name="Shape 386"/>
          <p:cNvSpPr/>
          <p:nvPr/>
        </p:nvSpPr>
        <p:spPr>
          <a:xfrm>
            <a:off x="2199805" y="2110186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387" name="Shape 387"/>
          <p:cNvSpPr/>
          <p:nvPr/>
        </p:nvSpPr>
        <p:spPr>
          <a:xfrm>
            <a:off x="784022" y="306215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</p:txBody>
      </p:sp>
      <p:sp>
        <p:nvSpPr>
          <p:cNvPr id="388" name="Shape 388"/>
          <p:cNvSpPr/>
          <p:nvPr/>
        </p:nvSpPr>
        <p:spPr>
          <a:xfrm>
            <a:off x="2199805" y="3089001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</p:txBody>
      </p:sp>
      <p:sp>
        <p:nvSpPr>
          <p:cNvPr id="389" name="Shape 389"/>
          <p:cNvSpPr/>
          <p:nvPr/>
        </p:nvSpPr>
        <p:spPr>
          <a:xfrm>
            <a:off x="3736505" y="3089001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</a:p>
        </p:txBody>
      </p:sp>
      <p:sp>
        <p:nvSpPr>
          <p:cNvPr id="390" name="Shape 390"/>
          <p:cNvSpPr/>
          <p:nvPr/>
        </p:nvSpPr>
        <p:spPr>
          <a:xfrm>
            <a:off x="5352198" y="306215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</a:p>
        </p:txBody>
      </p:sp>
      <p:sp>
        <p:nvSpPr>
          <p:cNvPr id="391" name="Shape 391"/>
          <p:cNvSpPr/>
          <p:nvPr/>
        </p:nvSpPr>
        <p:spPr>
          <a:xfrm>
            <a:off x="6759104" y="306215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</a:p>
        </p:txBody>
      </p:sp>
      <p:cxnSp>
        <p:nvCxnSpPr>
          <p:cNvPr id="392" name="Shape 392"/>
          <p:cNvCxnSpPr>
            <a:stCxn id="383" idx="3"/>
            <a:endCxn id="382" idx="7"/>
          </p:cNvCxnSpPr>
          <p:nvPr/>
        </p:nvCxnSpPr>
        <p:spPr>
          <a:xfrm flipH="1">
            <a:off x="3542380" y="1000014"/>
            <a:ext cx="288900" cy="411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93" name="Shape 393"/>
          <p:cNvCxnSpPr>
            <a:stCxn id="382" idx="3"/>
            <a:endCxn id="386" idx="7"/>
          </p:cNvCxnSpPr>
          <p:nvPr/>
        </p:nvCxnSpPr>
        <p:spPr>
          <a:xfrm flipH="1">
            <a:off x="2752225" y="1869618"/>
            <a:ext cx="332400" cy="335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94" name="Shape 394"/>
          <p:cNvCxnSpPr>
            <a:stCxn id="386" idx="3"/>
            <a:endCxn id="387" idx="6"/>
          </p:cNvCxnSpPr>
          <p:nvPr/>
        </p:nvCxnSpPr>
        <p:spPr>
          <a:xfrm flipH="1">
            <a:off x="1431180" y="2662575"/>
            <a:ext cx="863400" cy="723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95" name="Shape 395"/>
          <p:cNvCxnSpPr>
            <a:endCxn id="388" idx="0"/>
          </p:cNvCxnSpPr>
          <p:nvPr/>
        </p:nvCxnSpPr>
        <p:spPr>
          <a:xfrm>
            <a:off x="2523387" y="2662701"/>
            <a:ext cx="0" cy="426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96" name="Shape 396"/>
          <p:cNvCxnSpPr>
            <a:stCxn id="382" idx="5"/>
            <a:endCxn id="381" idx="0"/>
          </p:cNvCxnSpPr>
          <p:nvPr/>
        </p:nvCxnSpPr>
        <p:spPr>
          <a:xfrm>
            <a:off x="3542240" y="1869618"/>
            <a:ext cx="517800" cy="209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97" name="Shape 397"/>
          <p:cNvCxnSpPr>
            <a:stCxn id="381" idx="4"/>
            <a:endCxn id="389" idx="0"/>
          </p:cNvCxnSpPr>
          <p:nvPr/>
        </p:nvCxnSpPr>
        <p:spPr>
          <a:xfrm>
            <a:off x="4060087" y="2726392"/>
            <a:ext cx="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98" name="Shape 398"/>
          <p:cNvCxnSpPr>
            <a:stCxn id="383" idx="5"/>
          </p:cNvCxnSpPr>
          <p:nvPr/>
        </p:nvCxnSpPr>
        <p:spPr>
          <a:xfrm>
            <a:off x="4288894" y="1000014"/>
            <a:ext cx="283200" cy="317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99" name="Shape 399"/>
          <p:cNvCxnSpPr>
            <a:stCxn id="384" idx="3"/>
            <a:endCxn id="381" idx="0"/>
          </p:cNvCxnSpPr>
          <p:nvPr/>
        </p:nvCxnSpPr>
        <p:spPr>
          <a:xfrm flipH="1">
            <a:off x="4059944" y="1869618"/>
            <a:ext cx="418500" cy="209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00" name="Shape 400"/>
          <p:cNvCxnSpPr>
            <a:stCxn id="384" idx="5"/>
            <a:endCxn id="385" idx="1"/>
          </p:cNvCxnSpPr>
          <p:nvPr/>
        </p:nvCxnSpPr>
        <p:spPr>
          <a:xfrm>
            <a:off x="4936058" y="1869618"/>
            <a:ext cx="510900" cy="304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01" name="Shape 401"/>
          <p:cNvCxnSpPr>
            <a:stCxn id="385" idx="4"/>
            <a:endCxn id="390" idx="0"/>
          </p:cNvCxnSpPr>
          <p:nvPr/>
        </p:nvCxnSpPr>
        <p:spPr>
          <a:xfrm>
            <a:off x="5675780" y="2726392"/>
            <a:ext cx="0" cy="33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02" name="Shape 402"/>
          <p:cNvCxnSpPr>
            <a:stCxn id="385" idx="5"/>
            <a:endCxn id="391" idx="1"/>
          </p:cNvCxnSpPr>
          <p:nvPr/>
        </p:nvCxnSpPr>
        <p:spPr>
          <a:xfrm>
            <a:off x="5904587" y="2631617"/>
            <a:ext cx="949200" cy="52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03" name="Shape 403"/>
          <p:cNvSpPr txBox="1"/>
          <p:nvPr/>
        </p:nvSpPr>
        <p:spPr>
          <a:xfrm>
            <a:off x="571500" y="447625"/>
            <a:ext cx="185419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BFS(a)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>
            <a:off x="3736505" y="207922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</a:p>
        </p:txBody>
      </p:sp>
      <p:sp>
        <p:nvSpPr>
          <p:cNvPr id="112" name="Shape 112"/>
          <p:cNvSpPr/>
          <p:nvPr/>
        </p:nvSpPr>
        <p:spPr>
          <a:xfrm>
            <a:off x="2989850" y="1317229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113" name="Shape 113"/>
          <p:cNvSpPr/>
          <p:nvPr/>
        </p:nvSpPr>
        <p:spPr>
          <a:xfrm>
            <a:off x="3736505" y="447625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114" name="Shape 114"/>
          <p:cNvSpPr/>
          <p:nvPr/>
        </p:nvSpPr>
        <p:spPr>
          <a:xfrm>
            <a:off x="4383669" y="1317229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115" name="Shape 115"/>
          <p:cNvSpPr/>
          <p:nvPr/>
        </p:nvSpPr>
        <p:spPr>
          <a:xfrm>
            <a:off x="5352198" y="207922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</a:p>
        </p:txBody>
      </p:sp>
      <p:sp>
        <p:nvSpPr>
          <p:cNvPr id="116" name="Shape 116"/>
          <p:cNvSpPr/>
          <p:nvPr/>
        </p:nvSpPr>
        <p:spPr>
          <a:xfrm>
            <a:off x="2199805" y="2110186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117" name="Shape 117"/>
          <p:cNvSpPr/>
          <p:nvPr/>
        </p:nvSpPr>
        <p:spPr>
          <a:xfrm>
            <a:off x="784022" y="306215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</p:txBody>
      </p:sp>
      <p:sp>
        <p:nvSpPr>
          <p:cNvPr id="118" name="Shape 118"/>
          <p:cNvSpPr/>
          <p:nvPr/>
        </p:nvSpPr>
        <p:spPr>
          <a:xfrm>
            <a:off x="2199805" y="3089001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</p:txBody>
      </p:sp>
      <p:sp>
        <p:nvSpPr>
          <p:cNvPr id="119" name="Shape 119"/>
          <p:cNvSpPr/>
          <p:nvPr/>
        </p:nvSpPr>
        <p:spPr>
          <a:xfrm>
            <a:off x="3736505" y="3089001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</a:p>
        </p:txBody>
      </p:sp>
      <p:sp>
        <p:nvSpPr>
          <p:cNvPr id="120" name="Shape 120"/>
          <p:cNvSpPr/>
          <p:nvPr/>
        </p:nvSpPr>
        <p:spPr>
          <a:xfrm>
            <a:off x="5352198" y="306215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</a:p>
        </p:txBody>
      </p:sp>
      <p:sp>
        <p:nvSpPr>
          <p:cNvPr id="121" name="Shape 121"/>
          <p:cNvSpPr/>
          <p:nvPr/>
        </p:nvSpPr>
        <p:spPr>
          <a:xfrm>
            <a:off x="6759104" y="306215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</a:p>
        </p:txBody>
      </p:sp>
      <p:cxnSp>
        <p:nvCxnSpPr>
          <p:cNvPr id="122" name="Shape 122"/>
          <p:cNvCxnSpPr>
            <a:stCxn id="113" idx="3"/>
            <a:endCxn id="112" idx="7"/>
          </p:cNvCxnSpPr>
          <p:nvPr/>
        </p:nvCxnSpPr>
        <p:spPr>
          <a:xfrm flipH="1">
            <a:off x="3542380" y="1000014"/>
            <a:ext cx="288900" cy="411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23" name="Shape 123"/>
          <p:cNvCxnSpPr>
            <a:stCxn id="112" idx="3"/>
            <a:endCxn id="116" idx="7"/>
          </p:cNvCxnSpPr>
          <p:nvPr/>
        </p:nvCxnSpPr>
        <p:spPr>
          <a:xfrm flipH="1">
            <a:off x="2752225" y="1869618"/>
            <a:ext cx="332400" cy="335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24" name="Shape 124"/>
          <p:cNvCxnSpPr>
            <a:stCxn id="116" idx="3"/>
            <a:endCxn id="117" idx="6"/>
          </p:cNvCxnSpPr>
          <p:nvPr/>
        </p:nvCxnSpPr>
        <p:spPr>
          <a:xfrm flipH="1">
            <a:off x="1431180" y="2662575"/>
            <a:ext cx="863400" cy="723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25" name="Shape 125"/>
          <p:cNvCxnSpPr>
            <a:endCxn id="118" idx="0"/>
          </p:cNvCxnSpPr>
          <p:nvPr/>
        </p:nvCxnSpPr>
        <p:spPr>
          <a:xfrm>
            <a:off x="2523387" y="2662701"/>
            <a:ext cx="0" cy="426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26" name="Shape 126"/>
          <p:cNvCxnSpPr>
            <a:stCxn id="112" idx="5"/>
            <a:endCxn id="111" idx="0"/>
          </p:cNvCxnSpPr>
          <p:nvPr/>
        </p:nvCxnSpPr>
        <p:spPr>
          <a:xfrm>
            <a:off x="3542240" y="1869618"/>
            <a:ext cx="517800" cy="209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27" name="Shape 127"/>
          <p:cNvCxnSpPr>
            <a:stCxn id="111" idx="4"/>
            <a:endCxn id="119" idx="0"/>
          </p:cNvCxnSpPr>
          <p:nvPr/>
        </p:nvCxnSpPr>
        <p:spPr>
          <a:xfrm>
            <a:off x="4060087" y="2726392"/>
            <a:ext cx="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28" name="Shape 128"/>
          <p:cNvCxnSpPr>
            <a:stCxn id="113" idx="5"/>
          </p:cNvCxnSpPr>
          <p:nvPr/>
        </p:nvCxnSpPr>
        <p:spPr>
          <a:xfrm>
            <a:off x="4288894" y="1000014"/>
            <a:ext cx="283200" cy="317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29" name="Shape 129"/>
          <p:cNvCxnSpPr>
            <a:stCxn id="114" idx="3"/>
            <a:endCxn id="111" idx="0"/>
          </p:cNvCxnSpPr>
          <p:nvPr/>
        </p:nvCxnSpPr>
        <p:spPr>
          <a:xfrm flipH="1">
            <a:off x="4059944" y="1869618"/>
            <a:ext cx="418500" cy="209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30" name="Shape 130"/>
          <p:cNvCxnSpPr>
            <a:stCxn id="114" idx="5"/>
            <a:endCxn id="115" idx="1"/>
          </p:cNvCxnSpPr>
          <p:nvPr/>
        </p:nvCxnSpPr>
        <p:spPr>
          <a:xfrm>
            <a:off x="4936058" y="1869618"/>
            <a:ext cx="510900" cy="304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31" name="Shape 131"/>
          <p:cNvCxnSpPr>
            <a:stCxn id="115" idx="4"/>
            <a:endCxn id="120" idx="0"/>
          </p:cNvCxnSpPr>
          <p:nvPr/>
        </p:nvCxnSpPr>
        <p:spPr>
          <a:xfrm>
            <a:off x="5675780" y="2726392"/>
            <a:ext cx="0" cy="33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32" name="Shape 132"/>
          <p:cNvCxnSpPr>
            <a:stCxn id="115" idx="5"/>
            <a:endCxn id="121" idx="1"/>
          </p:cNvCxnSpPr>
          <p:nvPr/>
        </p:nvCxnSpPr>
        <p:spPr>
          <a:xfrm>
            <a:off x="5904587" y="2631617"/>
            <a:ext cx="949200" cy="52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33" name="Shape 133"/>
          <p:cNvSpPr txBox="1"/>
          <p:nvPr/>
        </p:nvSpPr>
        <p:spPr>
          <a:xfrm>
            <a:off x="571500" y="447625"/>
            <a:ext cx="185419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BFS(a)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3736505" y="207922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</a:p>
        </p:txBody>
      </p:sp>
      <p:sp>
        <p:nvSpPr>
          <p:cNvPr id="139" name="Shape 139"/>
          <p:cNvSpPr/>
          <p:nvPr/>
        </p:nvSpPr>
        <p:spPr>
          <a:xfrm>
            <a:off x="2989850" y="1317229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140" name="Shape 140"/>
          <p:cNvSpPr/>
          <p:nvPr/>
        </p:nvSpPr>
        <p:spPr>
          <a:xfrm>
            <a:off x="3736505" y="447625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141" name="Shape 141"/>
          <p:cNvSpPr/>
          <p:nvPr/>
        </p:nvSpPr>
        <p:spPr>
          <a:xfrm>
            <a:off x="4383669" y="1317229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142" name="Shape 142"/>
          <p:cNvSpPr/>
          <p:nvPr/>
        </p:nvSpPr>
        <p:spPr>
          <a:xfrm>
            <a:off x="5352198" y="207922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</a:p>
        </p:txBody>
      </p:sp>
      <p:sp>
        <p:nvSpPr>
          <p:cNvPr id="143" name="Shape 143"/>
          <p:cNvSpPr/>
          <p:nvPr/>
        </p:nvSpPr>
        <p:spPr>
          <a:xfrm>
            <a:off x="2199805" y="2110186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144" name="Shape 144"/>
          <p:cNvSpPr/>
          <p:nvPr/>
        </p:nvSpPr>
        <p:spPr>
          <a:xfrm>
            <a:off x="784022" y="306215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</p:txBody>
      </p:sp>
      <p:sp>
        <p:nvSpPr>
          <p:cNvPr id="145" name="Shape 145"/>
          <p:cNvSpPr/>
          <p:nvPr/>
        </p:nvSpPr>
        <p:spPr>
          <a:xfrm>
            <a:off x="2199805" y="3089001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</p:txBody>
      </p:sp>
      <p:sp>
        <p:nvSpPr>
          <p:cNvPr id="146" name="Shape 146"/>
          <p:cNvSpPr/>
          <p:nvPr/>
        </p:nvSpPr>
        <p:spPr>
          <a:xfrm>
            <a:off x="3736505" y="3089001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</a:p>
        </p:txBody>
      </p:sp>
      <p:sp>
        <p:nvSpPr>
          <p:cNvPr id="147" name="Shape 147"/>
          <p:cNvSpPr/>
          <p:nvPr/>
        </p:nvSpPr>
        <p:spPr>
          <a:xfrm>
            <a:off x="5352198" y="306215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</a:p>
        </p:txBody>
      </p:sp>
      <p:sp>
        <p:nvSpPr>
          <p:cNvPr id="148" name="Shape 148"/>
          <p:cNvSpPr/>
          <p:nvPr/>
        </p:nvSpPr>
        <p:spPr>
          <a:xfrm>
            <a:off x="6759104" y="306215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</a:p>
        </p:txBody>
      </p:sp>
      <p:cxnSp>
        <p:nvCxnSpPr>
          <p:cNvPr id="149" name="Shape 149"/>
          <p:cNvCxnSpPr>
            <a:stCxn id="140" idx="3"/>
            <a:endCxn id="139" idx="7"/>
          </p:cNvCxnSpPr>
          <p:nvPr/>
        </p:nvCxnSpPr>
        <p:spPr>
          <a:xfrm flipH="1">
            <a:off x="3542380" y="1000014"/>
            <a:ext cx="288900" cy="411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50" name="Shape 150"/>
          <p:cNvCxnSpPr>
            <a:stCxn id="139" idx="3"/>
            <a:endCxn id="143" idx="7"/>
          </p:cNvCxnSpPr>
          <p:nvPr/>
        </p:nvCxnSpPr>
        <p:spPr>
          <a:xfrm flipH="1">
            <a:off x="2752225" y="1869618"/>
            <a:ext cx="332400" cy="335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51" name="Shape 151"/>
          <p:cNvCxnSpPr>
            <a:stCxn id="143" idx="3"/>
            <a:endCxn id="144" idx="6"/>
          </p:cNvCxnSpPr>
          <p:nvPr/>
        </p:nvCxnSpPr>
        <p:spPr>
          <a:xfrm flipH="1">
            <a:off x="1431180" y="2662575"/>
            <a:ext cx="863400" cy="723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52" name="Shape 152"/>
          <p:cNvCxnSpPr>
            <a:endCxn id="145" idx="0"/>
          </p:cNvCxnSpPr>
          <p:nvPr/>
        </p:nvCxnSpPr>
        <p:spPr>
          <a:xfrm>
            <a:off x="2523387" y="2662701"/>
            <a:ext cx="0" cy="426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53" name="Shape 153"/>
          <p:cNvCxnSpPr>
            <a:stCxn id="139" idx="5"/>
            <a:endCxn id="138" idx="0"/>
          </p:cNvCxnSpPr>
          <p:nvPr/>
        </p:nvCxnSpPr>
        <p:spPr>
          <a:xfrm>
            <a:off x="3542240" y="1869618"/>
            <a:ext cx="517800" cy="209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54" name="Shape 154"/>
          <p:cNvCxnSpPr>
            <a:stCxn id="138" idx="4"/>
            <a:endCxn id="146" idx="0"/>
          </p:cNvCxnSpPr>
          <p:nvPr/>
        </p:nvCxnSpPr>
        <p:spPr>
          <a:xfrm>
            <a:off x="4060087" y="2726392"/>
            <a:ext cx="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55" name="Shape 155"/>
          <p:cNvCxnSpPr>
            <a:stCxn id="140" idx="5"/>
          </p:cNvCxnSpPr>
          <p:nvPr/>
        </p:nvCxnSpPr>
        <p:spPr>
          <a:xfrm>
            <a:off x="4288894" y="1000014"/>
            <a:ext cx="283200" cy="317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56" name="Shape 156"/>
          <p:cNvCxnSpPr>
            <a:stCxn id="141" idx="3"/>
            <a:endCxn id="138" idx="0"/>
          </p:cNvCxnSpPr>
          <p:nvPr/>
        </p:nvCxnSpPr>
        <p:spPr>
          <a:xfrm flipH="1">
            <a:off x="4059944" y="1869618"/>
            <a:ext cx="418500" cy="209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57" name="Shape 157"/>
          <p:cNvCxnSpPr>
            <a:stCxn id="141" idx="5"/>
            <a:endCxn id="142" idx="1"/>
          </p:cNvCxnSpPr>
          <p:nvPr/>
        </p:nvCxnSpPr>
        <p:spPr>
          <a:xfrm>
            <a:off x="4936058" y="1869618"/>
            <a:ext cx="510900" cy="304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58" name="Shape 158"/>
          <p:cNvCxnSpPr>
            <a:stCxn id="142" idx="4"/>
            <a:endCxn id="147" idx="0"/>
          </p:cNvCxnSpPr>
          <p:nvPr/>
        </p:nvCxnSpPr>
        <p:spPr>
          <a:xfrm>
            <a:off x="5675780" y="2726392"/>
            <a:ext cx="0" cy="33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59" name="Shape 159"/>
          <p:cNvCxnSpPr>
            <a:stCxn id="142" idx="5"/>
            <a:endCxn id="148" idx="1"/>
          </p:cNvCxnSpPr>
          <p:nvPr/>
        </p:nvCxnSpPr>
        <p:spPr>
          <a:xfrm>
            <a:off x="5904587" y="2631617"/>
            <a:ext cx="949200" cy="52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60" name="Shape 160"/>
          <p:cNvSpPr txBox="1"/>
          <p:nvPr/>
        </p:nvSpPr>
        <p:spPr>
          <a:xfrm>
            <a:off x="571500" y="447625"/>
            <a:ext cx="185419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BFS(a)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3736505" y="207922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</a:p>
        </p:txBody>
      </p:sp>
      <p:sp>
        <p:nvSpPr>
          <p:cNvPr id="166" name="Shape 166"/>
          <p:cNvSpPr/>
          <p:nvPr/>
        </p:nvSpPr>
        <p:spPr>
          <a:xfrm>
            <a:off x="2989850" y="1317229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167" name="Shape 167"/>
          <p:cNvSpPr/>
          <p:nvPr/>
        </p:nvSpPr>
        <p:spPr>
          <a:xfrm>
            <a:off x="3736505" y="447625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168" name="Shape 168"/>
          <p:cNvSpPr/>
          <p:nvPr/>
        </p:nvSpPr>
        <p:spPr>
          <a:xfrm>
            <a:off x="4383669" y="1317229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169" name="Shape 169"/>
          <p:cNvSpPr/>
          <p:nvPr/>
        </p:nvSpPr>
        <p:spPr>
          <a:xfrm>
            <a:off x="5352198" y="207922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</a:p>
        </p:txBody>
      </p:sp>
      <p:sp>
        <p:nvSpPr>
          <p:cNvPr id="170" name="Shape 170"/>
          <p:cNvSpPr/>
          <p:nvPr/>
        </p:nvSpPr>
        <p:spPr>
          <a:xfrm>
            <a:off x="2199805" y="2110186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171" name="Shape 171"/>
          <p:cNvSpPr/>
          <p:nvPr/>
        </p:nvSpPr>
        <p:spPr>
          <a:xfrm>
            <a:off x="784022" y="306215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</p:txBody>
      </p:sp>
      <p:sp>
        <p:nvSpPr>
          <p:cNvPr id="172" name="Shape 172"/>
          <p:cNvSpPr/>
          <p:nvPr/>
        </p:nvSpPr>
        <p:spPr>
          <a:xfrm>
            <a:off x="2199805" y="3089001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</p:txBody>
      </p:sp>
      <p:sp>
        <p:nvSpPr>
          <p:cNvPr id="173" name="Shape 173"/>
          <p:cNvSpPr/>
          <p:nvPr/>
        </p:nvSpPr>
        <p:spPr>
          <a:xfrm>
            <a:off x="3736505" y="3089001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</a:p>
        </p:txBody>
      </p:sp>
      <p:sp>
        <p:nvSpPr>
          <p:cNvPr id="174" name="Shape 174"/>
          <p:cNvSpPr/>
          <p:nvPr/>
        </p:nvSpPr>
        <p:spPr>
          <a:xfrm>
            <a:off x="5352198" y="306215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</a:p>
        </p:txBody>
      </p:sp>
      <p:sp>
        <p:nvSpPr>
          <p:cNvPr id="175" name="Shape 175"/>
          <p:cNvSpPr/>
          <p:nvPr/>
        </p:nvSpPr>
        <p:spPr>
          <a:xfrm>
            <a:off x="6759104" y="306215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</a:p>
        </p:txBody>
      </p:sp>
      <p:cxnSp>
        <p:nvCxnSpPr>
          <p:cNvPr id="176" name="Shape 176"/>
          <p:cNvCxnSpPr>
            <a:stCxn id="167" idx="3"/>
            <a:endCxn id="166" idx="7"/>
          </p:cNvCxnSpPr>
          <p:nvPr/>
        </p:nvCxnSpPr>
        <p:spPr>
          <a:xfrm flipH="1">
            <a:off x="3542380" y="1000014"/>
            <a:ext cx="288900" cy="411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77" name="Shape 177"/>
          <p:cNvCxnSpPr>
            <a:stCxn id="166" idx="3"/>
            <a:endCxn id="170" idx="7"/>
          </p:cNvCxnSpPr>
          <p:nvPr/>
        </p:nvCxnSpPr>
        <p:spPr>
          <a:xfrm flipH="1">
            <a:off x="2752225" y="1869618"/>
            <a:ext cx="332400" cy="335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78" name="Shape 178"/>
          <p:cNvCxnSpPr>
            <a:stCxn id="170" idx="3"/>
            <a:endCxn id="171" idx="6"/>
          </p:cNvCxnSpPr>
          <p:nvPr/>
        </p:nvCxnSpPr>
        <p:spPr>
          <a:xfrm flipH="1">
            <a:off x="1431180" y="2662575"/>
            <a:ext cx="863400" cy="723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79" name="Shape 179"/>
          <p:cNvCxnSpPr>
            <a:endCxn id="172" idx="0"/>
          </p:cNvCxnSpPr>
          <p:nvPr/>
        </p:nvCxnSpPr>
        <p:spPr>
          <a:xfrm>
            <a:off x="2523387" y="2662701"/>
            <a:ext cx="0" cy="426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80" name="Shape 180"/>
          <p:cNvCxnSpPr>
            <a:stCxn id="166" idx="5"/>
            <a:endCxn id="165" idx="0"/>
          </p:cNvCxnSpPr>
          <p:nvPr/>
        </p:nvCxnSpPr>
        <p:spPr>
          <a:xfrm>
            <a:off x="3542240" y="1869618"/>
            <a:ext cx="517800" cy="209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81" name="Shape 181"/>
          <p:cNvCxnSpPr>
            <a:stCxn id="165" idx="4"/>
            <a:endCxn id="173" idx="0"/>
          </p:cNvCxnSpPr>
          <p:nvPr/>
        </p:nvCxnSpPr>
        <p:spPr>
          <a:xfrm>
            <a:off x="4060087" y="2726392"/>
            <a:ext cx="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82" name="Shape 182"/>
          <p:cNvCxnSpPr>
            <a:stCxn id="167" idx="5"/>
          </p:cNvCxnSpPr>
          <p:nvPr/>
        </p:nvCxnSpPr>
        <p:spPr>
          <a:xfrm>
            <a:off x="4288894" y="1000014"/>
            <a:ext cx="283200" cy="317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83" name="Shape 183"/>
          <p:cNvCxnSpPr>
            <a:stCxn id="168" idx="3"/>
            <a:endCxn id="165" idx="0"/>
          </p:cNvCxnSpPr>
          <p:nvPr/>
        </p:nvCxnSpPr>
        <p:spPr>
          <a:xfrm flipH="1">
            <a:off x="4059944" y="1869618"/>
            <a:ext cx="418500" cy="209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84" name="Shape 184"/>
          <p:cNvCxnSpPr>
            <a:stCxn id="168" idx="5"/>
            <a:endCxn id="169" idx="1"/>
          </p:cNvCxnSpPr>
          <p:nvPr/>
        </p:nvCxnSpPr>
        <p:spPr>
          <a:xfrm>
            <a:off x="4936058" y="1869618"/>
            <a:ext cx="510900" cy="304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85" name="Shape 185"/>
          <p:cNvCxnSpPr>
            <a:stCxn id="169" idx="4"/>
            <a:endCxn id="174" idx="0"/>
          </p:cNvCxnSpPr>
          <p:nvPr/>
        </p:nvCxnSpPr>
        <p:spPr>
          <a:xfrm>
            <a:off x="5675780" y="2726392"/>
            <a:ext cx="0" cy="33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86" name="Shape 186"/>
          <p:cNvCxnSpPr>
            <a:stCxn id="169" idx="5"/>
            <a:endCxn id="175" idx="1"/>
          </p:cNvCxnSpPr>
          <p:nvPr/>
        </p:nvCxnSpPr>
        <p:spPr>
          <a:xfrm>
            <a:off x="5904587" y="2631617"/>
            <a:ext cx="949200" cy="52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87" name="Shape 187"/>
          <p:cNvSpPr txBox="1"/>
          <p:nvPr/>
        </p:nvSpPr>
        <p:spPr>
          <a:xfrm>
            <a:off x="571500" y="447625"/>
            <a:ext cx="185419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BFS(a)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3736505" y="207922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</a:p>
        </p:txBody>
      </p:sp>
      <p:sp>
        <p:nvSpPr>
          <p:cNvPr id="193" name="Shape 193"/>
          <p:cNvSpPr/>
          <p:nvPr/>
        </p:nvSpPr>
        <p:spPr>
          <a:xfrm>
            <a:off x="2989850" y="1317229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194" name="Shape 194"/>
          <p:cNvSpPr/>
          <p:nvPr/>
        </p:nvSpPr>
        <p:spPr>
          <a:xfrm>
            <a:off x="3736505" y="447625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195" name="Shape 195"/>
          <p:cNvSpPr/>
          <p:nvPr/>
        </p:nvSpPr>
        <p:spPr>
          <a:xfrm>
            <a:off x="4383669" y="1317229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196" name="Shape 196"/>
          <p:cNvSpPr/>
          <p:nvPr/>
        </p:nvSpPr>
        <p:spPr>
          <a:xfrm>
            <a:off x="5352198" y="207922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</a:p>
        </p:txBody>
      </p:sp>
      <p:sp>
        <p:nvSpPr>
          <p:cNvPr id="197" name="Shape 197"/>
          <p:cNvSpPr/>
          <p:nvPr/>
        </p:nvSpPr>
        <p:spPr>
          <a:xfrm>
            <a:off x="2199805" y="2110186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198" name="Shape 198"/>
          <p:cNvSpPr/>
          <p:nvPr/>
        </p:nvSpPr>
        <p:spPr>
          <a:xfrm>
            <a:off x="784022" y="306215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</p:txBody>
      </p:sp>
      <p:sp>
        <p:nvSpPr>
          <p:cNvPr id="199" name="Shape 199"/>
          <p:cNvSpPr/>
          <p:nvPr/>
        </p:nvSpPr>
        <p:spPr>
          <a:xfrm>
            <a:off x="2199805" y="3089001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</p:txBody>
      </p:sp>
      <p:sp>
        <p:nvSpPr>
          <p:cNvPr id="200" name="Shape 200"/>
          <p:cNvSpPr/>
          <p:nvPr/>
        </p:nvSpPr>
        <p:spPr>
          <a:xfrm>
            <a:off x="3736505" y="3089001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</a:p>
        </p:txBody>
      </p:sp>
      <p:sp>
        <p:nvSpPr>
          <p:cNvPr id="201" name="Shape 201"/>
          <p:cNvSpPr/>
          <p:nvPr/>
        </p:nvSpPr>
        <p:spPr>
          <a:xfrm>
            <a:off x="5352198" y="306215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</a:p>
        </p:txBody>
      </p:sp>
      <p:sp>
        <p:nvSpPr>
          <p:cNvPr id="202" name="Shape 202"/>
          <p:cNvSpPr/>
          <p:nvPr/>
        </p:nvSpPr>
        <p:spPr>
          <a:xfrm>
            <a:off x="6759104" y="306215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</a:p>
        </p:txBody>
      </p:sp>
      <p:cxnSp>
        <p:nvCxnSpPr>
          <p:cNvPr id="203" name="Shape 203"/>
          <p:cNvCxnSpPr>
            <a:stCxn id="194" idx="3"/>
            <a:endCxn id="193" idx="7"/>
          </p:cNvCxnSpPr>
          <p:nvPr/>
        </p:nvCxnSpPr>
        <p:spPr>
          <a:xfrm flipH="1">
            <a:off x="3542380" y="1000014"/>
            <a:ext cx="288900" cy="411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04" name="Shape 204"/>
          <p:cNvCxnSpPr>
            <a:stCxn id="193" idx="3"/>
            <a:endCxn id="197" idx="7"/>
          </p:cNvCxnSpPr>
          <p:nvPr/>
        </p:nvCxnSpPr>
        <p:spPr>
          <a:xfrm flipH="1">
            <a:off x="2752225" y="1869618"/>
            <a:ext cx="332400" cy="335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05" name="Shape 205"/>
          <p:cNvCxnSpPr>
            <a:stCxn id="197" idx="3"/>
            <a:endCxn id="198" idx="6"/>
          </p:cNvCxnSpPr>
          <p:nvPr/>
        </p:nvCxnSpPr>
        <p:spPr>
          <a:xfrm flipH="1">
            <a:off x="1431180" y="2662575"/>
            <a:ext cx="863400" cy="723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06" name="Shape 206"/>
          <p:cNvCxnSpPr>
            <a:endCxn id="199" idx="0"/>
          </p:cNvCxnSpPr>
          <p:nvPr/>
        </p:nvCxnSpPr>
        <p:spPr>
          <a:xfrm>
            <a:off x="2523387" y="2662701"/>
            <a:ext cx="0" cy="426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07" name="Shape 207"/>
          <p:cNvCxnSpPr>
            <a:stCxn id="193" idx="5"/>
            <a:endCxn id="192" idx="0"/>
          </p:cNvCxnSpPr>
          <p:nvPr/>
        </p:nvCxnSpPr>
        <p:spPr>
          <a:xfrm>
            <a:off x="3542240" y="1869618"/>
            <a:ext cx="517800" cy="209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08" name="Shape 208"/>
          <p:cNvCxnSpPr>
            <a:stCxn id="192" idx="4"/>
            <a:endCxn id="200" idx="0"/>
          </p:cNvCxnSpPr>
          <p:nvPr/>
        </p:nvCxnSpPr>
        <p:spPr>
          <a:xfrm>
            <a:off x="4060087" y="2726392"/>
            <a:ext cx="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09" name="Shape 209"/>
          <p:cNvCxnSpPr>
            <a:stCxn id="194" idx="5"/>
          </p:cNvCxnSpPr>
          <p:nvPr/>
        </p:nvCxnSpPr>
        <p:spPr>
          <a:xfrm>
            <a:off x="4288894" y="1000014"/>
            <a:ext cx="283200" cy="317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10" name="Shape 210"/>
          <p:cNvCxnSpPr>
            <a:stCxn id="195" idx="3"/>
            <a:endCxn id="192" idx="0"/>
          </p:cNvCxnSpPr>
          <p:nvPr/>
        </p:nvCxnSpPr>
        <p:spPr>
          <a:xfrm flipH="1">
            <a:off x="4059944" y="1869618"/>
            <a:ext cx="418500" cy="209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11" name="Shape 211"/>
          <p:cNvCxnSpPr>
            <a:stCxn id="195" idx="5"/>
            <a:endCxn id="196" idx="1"/>
          </p:cNvCxnSpPr>
          <p:nvPr/>
        </p:nvCxnSpPr>
        <p:spPr>
          <a:xfrm>
            <a:off x="4936058" y="1869618"/>
            <a:ext cx="510900" cy="304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12" name="Shape 212"/>
          <p:cNvCxnSpPr>
            <a:stCxn id="196" idx="4"/>
            <a:endCxn id="201" idx="0"/>
          </p:cNvCxnSpPr>
          <p:nvPr/>
        </p:nvCxnSpPr>
        <p:spPr>
          <a:xfrm>
            <a:off x="5675780" y="2726392"/>
            <a:ext cx="0" cy="33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13" name="Shape 213"/>
          <p:cNvCxnSpPr>
            <a:stCxn id="196" idx="5"/>
            <a:endCxn id="202" idx="1"/>
          </p:cNvCxnSpPr>
          <p:nvPr/>
        </p:nvCxnSpPr>
        <p:spPr>
          <a:xfrm>
            <a:off x="5904587" y="2631617"/>
            <a:ext cx="949200" cy="52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14" name="Shape 214"/>
          <p:cNvSpPr txBox="1"/>
          <p:nvPr/>
        </p:nvSpPr>
        <p:spPr>
          <a:xfrm>
            <a:off x="571500" y="447625"/>
            <a:ext cx="185419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BFS(a)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>
            <a:off x="3736505" y="207922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</a:p>
        </p:txBody>
      </p:sp>
      <p:sp>
        <p:nvSpPr>
          <p:cNvPr id="220" name="Shape 220"/>
          <p:cNvSpPr/>
          <p:nvPr/>
        </p:nvSpPr>
        <p:spPr>
          <a:xfrm>
            <a:off x="2989850" y="1317229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221" name="Shape 221"/>
          <p:cNvSpPr/>
          <p:nvPr/>
        </p:nvSpPr>
        <p:spPr>
          <a:xfrm>
            <a:off x="3736505" y="447625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222" name="Shape 222"/>
          <p:cNvSpPr/>
          <p:nvPr/>
        </p:nvSpPr>
        <p:spPr>
          <a:xfrm>
            <a:off x="4383669" y="1317229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223" name="Shape 223"/>
          <p:cNvSpPr/>
          <p:nvPr/>
        </p:nvSpPr>
        <p:spPr>
          <a:xfrm>
            <a:off x="5352198" y="207922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</a:p>
        </p:txBody>
      </p:sp>
      <p:sp>
        <p:nvSpPr>
          <p:cNvPr id="224" name="Shape 224"/>
          <p:cNvSpPr/>
          <p:nvPr/>
        </p:nvSpPr>
        <p:spPr>
          <a:xfrm>
            <a:off x="2199805" y="2110186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225" name="Shape 225"/>
          <p:cNvSpPr/>
          <p:nvPr/>
        </p:nvSpPr>
        <p:spPr>
          <a:xfrm>
            <a:off x="784022" y="306215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</p:txBody>
      </p:sp>
      <p:sp>
        <p:nvSpPr>
          <p:cNvPr id="226" name="Shape 226"/>
          <p:cNvSpPr/>
          <p:nvPr/>
        </p:nvSpPr>
        <p:spPr>
          <a:xfrm>
            <a:off x="2199805" y="3089001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</p:txBody>
      </p:sp>
      <p:sp>
        <p:nvSpPr>
          <p:cNvPr id="227" name="Shape 227"/>
          <p:cNvSpPr/>
          <p:nvPr/>
        </p:nvSpPr>
        <p:spPr>
          <a:xfrm>
            <a:off x="3736505" y="3089001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</a:p>
        </p:txBody>
      </p:sp>
      <p:sp>
        <p:nvSpPr>
          <p:cNvPr id="228" name="Shape 228"/>
          <p:cNvSpPr/>
          <p:nvPr/>
        </p:nvSpPr>
        <p:spPr>
          <a:xfrm>
            <a:off x="5352198" y="306215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</a:p>
        </p:txBody>
      </p:sp>
      <p:sp>
        <p:nvSpPr>
          <p:cNvPr id="229" name="Shape 229"/>
          <p:cNvSpPr/>
          <p:nvPr/>
        </p:nvSpPr>
        <p:spPr>
          <a:xfrm>
            <a:off x="6759104" y="306215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</a:p>
        </p:txBody>
      </p:sp>
      <p:cxnSp>
        <p:nvCxnSpPr>
          <p:cNvPr id="230" name="Shape 230"/>
          <p:cNvCxnSpPr>
            <a:stCxn id="221" idx="3"/>
            <a:endCxn id="220" idx="7"/>
          </p:cNvCxnSpPr>
          <p:nvPr/>
        </p:nvCxnSpPr>
        <p:spPr>
          <a:xfrm flipH="1">
            <a:off x="3542380" y="1000014"/>
            <a:ext cx="288900" cy="411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31" name="Shape 231"/>
          <p:cNvCxnSpPr>
            <a:stCxn id="220" idx="3"/>
            <a:endCxn id="224" idx="7"/>
          </p:cNvCxnSpPr>
          <p:nvPr/>
        </p:nvCxnSpPr>
        <p:spPr>
          <a:xfrm flipH="1">
            <a:off x="2752225" y="1869618"/>
            <a:ext cx="332400" cy="335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32" name="Shape 232"/>
          <p:cNvCxnSpPr>
            <a:stCxn id="224" idx="3"/>
            <a:endCxn id="225" idx="6"/>
          </p:cNvCxnSpPr>
          <p:nvPr/>
        </p:nvCxnSpPr>
        <p:spPr>
          <a:xfrm flipH="1">
            <a:off x="1431180" y="2662575"/>
            <a:ext cx="863400" cy="723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33" name="Shape 233"/>
          <p:cNvCxnSpPr>
            <a:endCxn id="226" idx="0"/>
          </p:cNvCxnSpPr>
          <p:nvPr/>
        </p:nvCxnSpPr>
        <p:spPr>
          <a:xfrm>
            <a:off x="2523387" y="2662701"/>
            <a:ext cx="0" cy="426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34" name="Shape 234"/>
          <p:cNvCxnSpPr>
            <a:stCxn id="220" idx="5"/>
            <a:endCxn id="219" idx="0"/>
          </p:cNvCxnSpPr>
          <p:nvPr/>
        </p:nvCxnSpPr>
        <p:spPr>
          <a:xfrm>
            <a:off x="3542240" y="1869618"/>
            <a:ext cx="517800" cy="209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35" name="Shape 235"/>
          <p:cNvCxnSpPr>
            <a:stCxn id="219" idx="4"/>
            <a:endCxn id="227" idx="0"/>
          </p:cNvCxnSpPr>
          <p:nvPr/>
        </p:nvCxnSpPr>
        <p:spPr>
          <a:xfrm>
            <a:off x="4060087" y="2726392"/>
            <a:ext cx="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36" name="Shape 236"/>
          <p:cNvCxnSpPr>
            <a:stCxn id="221" idx="5"/>
          </p:cNvCxnSpPr>
          <p:nvPr/>
        </p:nvCxnSpPr>
        <p:spPr>
          <a:xfrm>
            <a:off x="4288894" y="1000014"/>
            <a:ext cx="283200" cy="317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37" name="Shape 237"/>
          <p:cNvCxnSpPr>
            <a:stCxn id="222" idx="3"/>
            <a:endCxn id="219" idx="0"/>
          </p:cNvCxnSpPr>
          <p:nvPr/>
        </p:nvCxnSpPr>
        <p:spPr>
          <a:xfrm flipH="1">
            <a:off x="4059944" y="1869618"/>
            <a:ext cx="418500" cy="209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38" name="Shape 238"/>
          <p:cNvCxnSpPr>
            <a:stCxn id="222" idx="5"/>
            <a:endCxn id="223" idx="1"/>
          </p:cNvCxnSpPr>
          <p:nvPr/>
        </p:nvCxnSpPr>
        <p:spPr>
          <a:xfrm>
            <a:off x="4936058" y="1869618"/>
            <a:ext cx="510900" cy="304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39" name="Shape 239"/>
          <p:cNvCxnSpPr>
            <a:stCxn id="223" idx="4"/>
            <a:endCxn id="228" idx="0"/>
          </p:cNvCxnSpPr>
          <p:nvPr/>
        </p:nvCxnSpPr>
        <p:spPr>
          <a:xfrm>
            <a:off x="5675780" y="2726392"/>
            <a:ext cx="0" cy="33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40" name="Shape 240"/>
          <p:cNvCxnSpPr>
            <a:stCxn id="223" idx="5"/>
            <a:endCxn id="229" idx="1"/>
          </p:cNvCxnSpPr>
          <p:nvPr/>
        </p:nvCxnSpPr>
        <p:spPr>
          <a:xfrm>
            <a:off x="5904587" y="2631617"/>
            <a:ext cx="949200" cy="52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41" name="Shape 241"/>
          <p:cNvSpPr txBox="1"/>
          <p:nvPr/>
        </p:nvSpPr>
        <p:spPr>
          <a:xfrm>
            <a:off x="571500" y="447625"/>
            <a:ext cx="185419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BFS(a)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/>
        </p:nvSpPr>
        <p:spPr>
          <a:xfrm>
            <a:off x="3736505" y="207922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</a:p>
        </p:txBody>
      </p:sp>
      <p:sp>
        <p:nvSpPr>
          <p:cNvPr id="247" name="Shape 247"/>
          <p:cNvSpPr/>
          <p:nvPr/>
        </p:nvSpPr>
        <p:spPr>
          <a:xfrm>
            <a:off x="2989850" y="1317229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248" name="Shape 248"/>
          <p:cNvSpPr/>
          <p:nvPr/>
        </p:nvSpPr>
        <p:spPr>
          <a:xfrm>
            <a:off x="3736505" y="447625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249" name="Shape 249"/>
          <p:cNvSpPr/>
          <p:nvPr/>
        </p:nvSpPr>
        <p:spPr>
          <a:xfrm>
            <a:off x="4383669" y="1317229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250" name="Shape 250"/>
          <p:cNvSpPr/>
          <p:nvPr/>
        </p:nvSpPr>
        <p:spPr>
          <a:xfrm>
            <a:off x="5352198" y="207922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</a:p>
        </p:txBody>
      </p:sp>
      <p:sp>
        <p:nvSpPr>
          <p:cNvPr id="251" name="Shape 251"/>
          <p:cNvSpPr/>
          <p:nvPr/>
        </p:nvSpPr>
        <p:spPr>
          <a:xfrm>
            <a:off x="2199805" y="2110186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252" name="Shape 252"/>
          <p:cNvSpPr/>
          <p:nvPr/>
        </p:nvSpPr>
        <p:spPr>
          <a:xfrm>
            <a:off x="784022" y="306215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</p:txBody>
      </p:sp>
      <p:sp>
        <p:nvSpPr>
          <p:cNvPr id="253" name="Shape 253"/>
          <p:cNvSpPr/>
          <p:nvPr/>
        </p:nvSpPr>
        <p:spPr>
          <a:xfrm>
            <a:off x="2199805" y="3089001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</p:txBody>
      </p:sp>
      <p:sp>
        <p:nvSpPr>
          <p:cNvPr id="254" name="Shape 254"/>
          <p:cNvSpPr/>
          <p:nvPr/>
        </p:nvSpPr>
        <p:spPr>
          <a:xfrm>
            <a:off x="3736505" y="3089001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</a:p>
        </p:txBody>
      </p:sp>
      <p:sp>
        <p:nvSpPr>
          <p:cNvPr id="255" name="Shape 255"/>
          <p:cNvSpPr/>
          <p:nvPr/>
        </p:nvSpPr>
        <p:spPr>
          <a:xfrm>
            <a:off x="5352198" y="306215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</a:p>
        </p:txBody>
      </p:sp>
      <p:sp>
        <p:nvSpPr>
          <p:cNvPr id="256" name="Shape 256"/>
          <p:cNvSpPr/>
          <p:nvPr/>
        </p:nvSpPr>
        <p:spPr>
          <a:xfrm>
            <a:off x="6759104" y="306215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</a:p>
        </p:txBody>
      </p:sp>
      <p:cxnSp>
        <p:nvCxnSpPr>
          <p:cNvPr id="257" name="Shape 257"/>
          <p:cNvCxnSpPr>
            <a:stCxn id="248" idx="3"/>
            <a:endCxn id="247" idx="7"/>
          </p:cNvCxnSpPr>
          <p:nvPr/>
        </p:nvCxnSpPr>
        <p:spPr>
          <a:xfrm flipH="1">
            <a:off x="3542380" y="1000014"/>
            <a:ext cx="288900" cy="411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58" name="Shape 258"/>
          <p:cNvCxnSpPr>
            <a:stCxn id="247" idx="3"/>
            <a:endCxn id="251" idx="7"/>
          </p:cNvCxnSpPr>
          <p:nvPr/>
        </p:nvCxnSpPr>
        <p:spPr>
          <a:xfrm flipH="1">
            <a:off x="2752225" y="1869618"/>
            <a:ext cx="332400" cy="335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59" name="Shape 259"/>
          <p:cNvCxnSpPr>
            <a:stCxn id="251" idx="3"/>
            <a:endCxn id="252" idx="6"/>
          </p:cNvCxnSpPr>
          <p:nvPr/>
        </p:nvCxnSpPr>
        <p:spPr>
          <a:xfrm flipH="1">
            <a:off x="1431180" y="2662575"/>
            <a:ext cx="863400" cy="723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60" name="Shape 260"/>
          <p:cNvCxnSpPr>
            <a:endCxn id="253" idx="0"/>
          </p:cNvCxnSpPr>
          <p:nvPr/>
        </p:nvCxnSpPr>
        <p:spPr>
          <a:xfrm>
            <a:off x="2523387" y="2662701"/>
            <a:ext cx="0" cy="426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61" name="Shape 261"/>
          <p:cNvCxnSpPr>
            <a:stCxn id="247" idx="5"/>
            <a:endCxn id="246" idx="0"/>
          </p:cNvCxnSpPr>
          <p:nvPr/>
        </p:nvCxnSpPr>
        <p:spPr>
          <a:xfrm>
            <a:off x="3542240" y="1869618"/>
            <a:ext cx="517800" cy="209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62" name="Shape 262"/>
          <p:cNvCxnSpPr>
            <a:stCxn id="246" idx="4"/>
            <a:endCxn id="254" idx="0"/>
          </p:cNvCxnSpPr>
          <p:nvPr/>
        </p:nvCxnSpPr>
        <p:spPr>
          <a:xfrm>
            <a:off x="4060087" y="2726392"/>
            <a:ext cx="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63" name="Shape 263"/>
          <p:cNvCxnSpPr>
            <a:stCxn id="248" idx="5"/>
          </p:cNvCxnSpPr>
          <p:nvPr/>
        </p:nvCxnSpPr>
        <p:spPr>
          <a:xfrm>
            <a:off x="4288894" y="1000014"/>
            <a:ext cx="283200" cy="317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64" name="Shape 264"/>
          <p:cNvCxnSpPr>
            <a:stCxn id="249" idx="3"/>
            <a:endCxn id="246" idx="0"/>
          </p:cNvCxnSpPr>
          <p:nvPr/>
        </p:nvCxnSpPr>
        <p:spPr>
          <a:xfrm flipH="1">
            <a:off x="4059944" y="1869618"/>
            <a:ext cx="418500" cy="209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65" name="Shape 265"/>
          <p:cNvCxnSpPr>
            <a:stCxn id="249" idx="5"/>
            <a:endCxn id="250" idx="1"/>
          </p:cNvCxnSpPr>
          <p:nvPr/>
        </p:nvCxnSpPr>
        <p:spPr>
          <a:xfrm>
            <a:off x="4936058" y="1869618"/>
            <a:ext cx="510900" cy="304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66" name="Shape 266"/>
          <p:cNvCxnSpPr>
            <a:stCxn id="250" idx="4"/>
            <a:endCxn id="255" idx="0"/>
          </p:cNvCxnSpPr>
          <p:nvPr/>
        </p:nvCxnSpPr>
        <p:spPr>
          <a:xfrm>
            <a:off x="5675780" y="2726392"/>
            <a:ext cx="0" cy="33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67" name="Shape 267"/>
          <p:cNvCxnSpPr>
            <a:stCxn id="250" idx="5"/>
            <a:endCxn id="256" idx="1"/>
          </p:cNvCxnSpPr>
          <p:nvPr/>
        </p:nvCxnSpPr>
        <p:spPr>
          <a:xfrm>
            <a:off x="5904587" y="2631617"/>
            <a:ext cx="949200" cy="52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68" name="Shape 268"/>
          <p:cNvSpPr txBox="1"/>
          <p:nvPr/>
        </p:nvSpPr>
        <p:spPr>
          <a:xfrm>
            <a:off x="571500" y="447625"/>
            <a:ext cx="185419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BFS(a)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/>
        </p:nvSpPr>
        <p:spPr>
          <a:xfrm>
            <a:off x="3736505" y="207922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</a:p>
        </p:txBody>
      </p:sp>
      <p:sp>
        <p:nvSpPr>
          <p:cNvPr id="274" name="Shape 274"/>
          <p:cNvSpPr/>
          <p:nvPr/>
        </p:nvSpPr>
        <p:spPr>
          <a:xfrm>
            <a:off x="2989850" y="1317229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275" name="Shape 275"/>
          <p:cNvSpPr/>
          <p:nvPr/>
        </p:nvSpPr>
        <p:spPr>
          <a:xfrm>
            <a:off x="3736505" y="447625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276" name="Shape 276"/>
          <p:cNvSpPr/>
          <p:nvPr/>
        </p:nvSpPr>
        <p:spPr>
          <a:xfrm>
            <a:off x="4383669" y="1317229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277" name="Shape 277"/>
          <p:cNvSpPr/>
          <p:nvPr/>
        </p:nvSpPr>
        <p:spPr>
          <a:xfrm>
            <a:off x="5352198" y="207922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</a:p>
        </p:txBody>
      </p:sp>
      <p:sp>
        <p:nvSpPr>
          <p:cNvPr id="278" name="Shape 278"/>
          <p:cNvSpPr/>
          <p:nvPr/>
        </p:nvSpPr>
        <p:spPr>
          <a:xfrm>
            <a:off x="2199805" y="2110186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279" name="Shape 279"/>
          <p:cNvSpPr/>
          <p:nvPr/>
        </p:nvSpPr>
        <p:spPr>
          <a:xfrm>
            <a:off x="784022" y="306215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</p:txBody>
      </p:sp>
      <p:sp>
        <p:nvSpPr>
          <p:cNvPr id="280" name="Shape 280"/>
          <p:cNvSpPr/>
          <p:nvPr/>
        </p:nvSpPr>
        <p:spPr>
          <a:xfrm>
            <a:off x="2199805" y="3089001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</p:txBody>
      </p:sp>
      <p:sp>
        <p:nvSpPr>
          <p:cNvPr id="281" name="Shape 281"/>
          <p:cNvSpPr/>
          <p:nvPr/>
        </p:nvSpPr>
        <p:spPr>
          <a:xfrm>
            <a:off x="3736505" y="3089001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</a:p>
        </p:txBody>
      </p:sp>
      <p:sp>
        <p:nvSpPr>
          <p:cNvPr id="282" name="Shape 282"/>
          <p:cNvSpPr/>
          <p:nvPr/>
        </p:nvSpPr>
        <p:spPr>
          <a:xfrm>
            <a:off x="5352198" y="306215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</a:p>
        </p:txBody>
      </p:sp>
      <p:sp>
        <p:nvSpPr>
          <p:cNvPr id="283" name="Shape 283"/>
          <p:cNvSpPr/>
          <p:nvPr/>
        </p:nvSpPr>
        <p:spPr>
          <a:xfrm>
            <a:off x="6759104" y="306215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</a:p>
        </p:txBody>
      </p:sp>
      <p:cxnSp>
        <p:nvCxnSpPr>
          <p:cNvPr id="284" name="Shape 284"/>
          <p:cNvCxnSpPr>
            <a:stCxn id="275" idx="3"/>
            <a:endCxn id="274" idx="7"/>
          </p:cNvCxnSpPr>
          <p:nvPr/>
        </p:nvCxnSpPr>
        <p:spPr>
          <a:xfrm flipH="1">
            <a:off x="3542380" y="1000014"/>
            <a:ext cx="288900" cy="411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85" name="Shape 285"/>
          <p:cNvCxnSpPr>
            <a:stCxn id="274" idx="3"/>
            <a:endCxn id="278" idx="7"/>
          </p:cNvCxnSpPr>
          <p:nvPr/>
        </p:nvCxnSpPr>
        <p:spPr>
          <a:xfrm flipH="1">
            <a:off x="2752225" y="1869618"/>
            <a:ext cx="332400" cy="335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86" name="Shape 286"/>
          <p:cNvCxnSpPr>
            <a:stCxn id="278" idx="3"/>
            <a:endCxn id="279" idx="6"/>
          </p:cNvCxnSpPr>
          <p:nvPr/>
        </p:nvCxnSpPr>
        <p:spPr>
          <a:xfrm flipH="1">
            <a:off x="1431180" y="2662575"/>
            <a:ext cx="863400" cy="723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87" name="Shape 287"/>
          <p:cNvCxnSpPr>
            <a:endCxn id="280" idx="0"/>
          </p:cNvCxnSpPr>
          <p:nvPr/>
        </p:nvCxnSpPr>
        <p:spPr>
          <a:xfrm>
            <a:off x="2523387" y="2662701"/>
            <a:ext cx="0" cy="426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88" name="Shape 288"/>
          <p:cNvCxnSpPr>
            <a:stCxn id="274" idx="5"/>
            <a:endCxn id="273" idx="0"/>
          </p:cNvCxnSpPr>
          <p:nvPr/>
        </p:nvCxnSpPr>
        <p:spPr>
          <a:xfrm>
            <a:off x="3542240" y="1869618"/>
            <a:ext cx="517800" cy="209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89" name="Shape 289"/>
          <p:cNvCxnSpPr>
            <a:stCxn id="273" idx="4"/>
            <a:endCxn id="281" idx="0"/>
          </p:cNvCxnSpPr>
          <p:nvPr/>
        </p:nvCxnSpPr>
        <p:spPr>
          <a:xfrm>
            <a:off x="4060087" y="2726392"/>
            <a:ext cx="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90" name="Shape 290"/>
          <p:cNvCxnSpPr>
            <a:stCxn id="275" idx="5"/>
          </p:cNvCxnSpPr>
          <p:nvPr/>
        </p:nvCxnSpPr>
        <p:spPr>
          <a:xfrm>
            <a:off x="4288894" y="1000014"/>
            <a:ext cx="283200" cy="317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91" name="Shape 291"/>
          <p:cNvCxnSpPr>
            <a:stCxn id="276" idx="3"/>
            <a:endCxn id="273" idx="0"/>
          </p:cNvCxnSpPr>
          <p:nvPr/>
        </p:nvCxnSpPr>
        <p:spPr>
          <a:xfrm flipH="1">
            <a:off x="4059944" y="1869618"/>
            <a:ext cx="418500" cy="209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92" name="Shape 292"/>
          <p:cNvCxnSpPr>
            <a:stCxn id="276" idx="5"/>
            <a:endCxn id="277" idx="1"/>
          </p:cNvCxnSpPr>
          <p:nvPr/>
        </p:nvCxnSpPr>
        <p:spPr>
          <a:xfrm>
            <a:off x="4936058" y="1869618"/>
            <a:ext cx="510900" cy="304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93" name="Shape 293"/>
          <p:cNvCxnSpPr>
            <a:stCxn id="277" idx="4"/>
            <a:endCxn id="282" idx="0"/>
          </p:cNvCxnSpPr>
          <p:nvPr/>
        </p:nvCxnSpPr>
        <p:spPr>
          <a:xfrm>
            <a:off x="5675780" y="2726392"/>
            <a:ext cx="0" cy="33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94" name="Shape 294"/>
          <p:cNvCxnSpPr>
            <a:stCxn id="277" idx="5"/>
            <a:endCxn id="283" idx="1"/>
          </p:cNvCxnSpPr>
          <p:nvPr/>
        </p:nvCxnSpPr>
        <p:spPr>
          <a:xfrm>
            <a:off x="5904587" y="2631617"/>
            <a:ext cx="949200" cy="52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95" name="Shape 295"/>
          <p:cNvSpPr txBox="1"/>
          <p:nvPr/>
        </p:nvSpPr>
        <p:spPr>
          <a:xfrm>
            <a:off x="571500" y="447625"/>
            <a:ext cx="185419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BFS(a)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/>
        </p:nvSpPr>
        <p:spPr>
          <a:xfrm>
            <a:off x="3736505" y="207922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</a:p>
        </p:txBody>
      </p:sp>
      <p:sp>
        <p:nvSpPr>
          <p:cNvPr id="301" name="Shape 301"/>
          <p:cNvSpPr/>
          <p:nvPr/>
        </p:nvSpPr>
        <p:spPr>
          <a:xfrm>
            <a:off x="2989850" y="1317229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302" name="Shape 302"/>
          <p:cNvSpPr/>
          <p:nvPr/>
        </p:nvSpPr>
        <p:spPr>
          <a:xfrm>
            <a:off x="3736505" y="447625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303" name="Shape 303"/>
          <p:cNvSpPr/>
          <p:nvPr/>
        </p:nvSpPr>
        <p:spPr>
          <a:xfrm>
            <a:off x="4383669" y="1317229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304" name="Shape 304"/>
          <p:cNvSpPr/>
          <p:nvPr/>
        </p:nvSpPr>
        <p:spPr>
          <a:xfrm>
            <a:off x="5352198" y="207922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</a:p>
        </p:txBody>
      </p:sp>
      <p:sp>
        <p:nvSpPr>
          <p:cNvPr id="305" name="Shape 305"/>
          <p:cNvSpPr/>
          <p:nvPr/>
        </p:nvSpPr>
        <p:spPr>
          <a:xfrm>
            <a:off x="2199805" y="2110186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306" name="Shape 306"/>
          <p:cNvSpPr/>
          <p:nvPr/>
        </p:nvSpPr>
        <p:spPr>
          <a:xfrm>
            <a:off x="784022" y="306215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</p:txBody>
      </p:sp>
      <p:sp>
        <p:nvSpPr>
          <p:cNvPr id="307" name="Shape 307"/>
          <p:cNvSpPr/>
          <p:nvPr/>
        </p:nvSpPr>
        <p:spPr>
          <a:xfrm>
            <a:off x="2199805" y="3089001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</p:txBody>
      </p:sp>
      <p:sp>
        <p:nvSpPr>
          <p:cNvPr id="308" name="Shape 308"/>
          <p:cNvSpPr/>
          <p:nvPr/>
        </p:nvSpPr>
        <p:spPr>
          <a:xfrm>
            <a:off x="3736505" y="3089001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</a:p>
        </p:txBody>
      </p:sp>
      <p:sp>
        <p:nvSpPr>
          <p:cNvPr id="309" name="Shape 309"/>
          <p:cNvSpPr/>
          <p:nvPr/>
        </p:nvSpPr>
        <p:spPr>
          <a:xfrm>
            <a:off x="5352198" y="306215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</a:p>
        </p:txBody>
      </p:sp>
      <p:sp>
        <p:nvSpPr>
          <p:cNvPr id="310" name="Shape 310"/>
          <p:cNvSpPr/>
          <p:nvPr/>
        </p:nvSpPr>
        <p:spPr>
          <a:xfrm>
            <a:off x="6759104" y="306215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</a:p>
        </p:txBody>
      </p:sp>
      <p:cxnSp>
        <p:nvCxnSpPr>
          <p:cNvPr id="311" name="Shape 311"/>
          <p:cNvCxnSpPr>
            <a:stCxn id="302" idx="3"/>
            <a:endCxn id="301" idx="7"/>
          </p:cNvCxnSpPr>
          <p:nvPr/>
        </p:nvCxnSpPr>
        <p:spPr>
          <a:xfrm flipH="1">
            <a:off x="3542380" y="1000014"/>
            <a:ext cx="288900" cy="411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2" name="Shape 312"/>
          <p:cNvCxnSpPr>
            <a:stCxn id="301" idx="3"/>
            <a:endCxn id="305" idx="7"/>
          </p:cNvCxnSpPr>
          <p:nvPr/>
        </p:nvCxnSpPr>
        <p:spPr>
          <a:xfrm flipH="1">
            <a:off x="2752225" y="1869618"/>
            <a:ext cx="332400" cy="335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3" name="Shape 313"/>
          <p:cNvCxnSpPr>
            <a:stCxn id="305" idx="3"/>
            <a:endCxn id="306" idx="6"/>
          </p:cNvCxnSpPr>
          <p:nvPr/>
        </p:nvCxnSpPr>
        <p:spPr>
          <a:xfrm flipH="1">
            <a:off x="1431180" y="2662575"/>
            <a:ext cx="863400" cy="723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4" name="Shape 314"/>
          <p:cNvCxnSpPr>
            <a:endCxn id="307" idx="0"/>
          </p:cNvCxnSpPr>
          <p:nvPr/>
        </p:nvCxnSpPr>
        <p:spPr>
          <a:xfrm>
            <a:off x="2523387" y="2662701"/>
            <a:ext cx="0" cy="426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5" name="Shape 315"/>
          <p:cNvCxnSpPr>
            <a:stCxn id="301" idx="5"/>
            <a:endCxn id="300" idx="0"/>
          </p:cNvCxnSpPr>
          <p:nvPr/>
        </p:nvCxnSpPr>
        <p:spPr>
          <a:xfrm>
            <a:off x="3542240" y="1869618"/>
            <a:ext cx="517800" cy="209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6" name="Shape 316"/>
          <p:cNvCxnSpPr>
            <a:stCxn id="300" idx="4"/>
            <a:endCxn id="308" idx="0"/>
          </p:cNvCxnSpPr>
          <p:nvPr/>
        </p:nvCxnSpPr>
        <p:spPr>
          <a:xfrm>
            <a:off x="4060087" y="2726392"/>
            <a:ext cx="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7" name="Shape 317"/>
          <p:cNvCxnSpPr>
            <a:stCxn id="302" idx="5"/>
          </p:cNvCxnSpPr>
          <p:nvPr/>
        </p:nvCxnSpPr>
        <p:spPr>
          <a:xfrm>
            <a:off x="4288894" y="1000014"/>
            <a:ext cx="283200" cy="317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8" name="Shape 318"/>
          <p:cNvCxnSpPr>
            <a:stCxn id="303" idx="3"/>
            <a:endCxn id="300" idx="0"/>
          </p:cNvCxnSpPr>
          <p:nvPr/>
        </p:nvCxnSpPr>
        <p:spPr>
          <a:xfrm flipH="1">
            <a:off x="4059944" y="1869618"/>
            <a:ext cx="418500" cy="209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9" name="Shape 319"/>
          <p:cNvCxnSpPr>
            <a:stCxn id="303" idx="5"/>
            <a:endCxn id="304" idx="1"/>
          </p:cNvCxnSpPr>
          <p:nvPr/>
        </p:nvCxnSpPr>
        <p:spPr>
          <a:xfrm>
            <a:off x="4936058" y="1869618"/>
            <a:ext cx="510900" cy="304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20" name="Shape 320"/>
          <p:cNvCxnSpPr>
            <a:stCxn id="304" idx="4"/>
            <a:endCxn id="309" idx="0"/>
          </p:cNvCxnSpPr>
          <p:nvPr/>
        </p:nvCxnSpPr>
        <p:spPr>
          <a:xfrm>
            <a:off x="5675780" y="2726392"/>
            <a:ext cx="0" cy="33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21" name="Shape 321"/>
          <p:cNvCxnSpPr>
            <a:stCxn id="304" idx="5"/>
            <a:endCxn id="310" idx="1"/>
          </p:cNvCxnSpPr>
          <p:nvPr/>
        </p:nvCxnSpPr>
        <p:spPr>
          <a:xfrm>
            <a:off x="5904587" y="2631617"/>
            <a:ext cx="949200" cy="52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22" name="Shape 322"/>
          <p:cNvSpPr txBox="1"/>
          <p:nvPr/>
        </p:nvSpPr>
        <p:spPr>
          <a:xfrm>
            <a:off x="571500" y="447625"/>
            <a:ext cx="185419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BFS(a)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