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2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4" y="-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0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78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4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05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3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26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68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31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02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549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6/21/16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564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964" y="0"/>
            <a:ext cx="5666666" cy="93834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DFSFindAllWords</a:t>
            </a:r>
            <a:r>
              <a:rPr lang="en-US" sz="3600" dirty="0" smtClean="0"/>
              <a:t>(“”,root)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180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C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7"/>
            <a:ext cx="172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A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“C”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7"/>
            <a:ext cx="172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R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“CA”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7"/>
            <a:ext cx="172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R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“CA”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10"/>
            <a:ext cx="1728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CA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R</a:t>
            </a:r>
            <a:endParaRPr lang="en-US" sz="28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A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“C”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10"/>
            <a:ext cx="1728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CAR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6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T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“CA”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10"/>
            <a:ext cx="1728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CAR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T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“CA”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6"/>
            <a:ext cx="1728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CAR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CA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T</a:t>
            </a:r>
            <a:endParaRPr lang="en-US" sz="28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A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“C”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6"/>
            <a:ext cx="1728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CAR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CAT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2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C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6"/>
            <a:ext cx="1728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CAR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CAT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3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∅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6"/>
            <a:ext cx="1728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CAR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CAT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∅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“”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6464" y="1157506"/>
            <a:ext cx="172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  <a:endParaRPr lang="en-US" sz="28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8"/>
            <a:ext cx="1606096" cy="18158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srgbClr val="00B050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srgbClr val="00B050"/>
                </a:solidFill>
                <a:latin typeface="Calibri"/>
              </a:rPr>
              <a:t>BAR</a:t>
            </a:r>
          </a:p>
          <a:p>
            <a:pPr defTabSz="914400"/>
            <a:r>
              <a:rPr lang="en-US" sz="2800" dirty="0">
                <a:solidFill>
                  <a:srgbClr val="00B050"/>
                </a:solidFill>
                <a:latin typeface="Calibri"/>
              </a:rPr>
              <a:t>CAR</a:t>
            </a:r>
          </a:p>
          <a:p>
            <a:pPr defTabSz="914400"/>
            <a:r>
              <a:rPr lang="en-US" sz="2800" dirty="0">
                <a:solidFill>
                  <a:srgbClr val="00B050"/>
                </a:solidFill>
                <a:latin typeface="Calibri"/>
              </a:rPr>
              <a:t>CAT</a:t>
            </a:r>
            <a:endParaRPr lang="en-US" sz="28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B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6"/>
            <a:ext cx="172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  <a:endParaRPr lang="en-US" sz="28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5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A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“B”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6"/>
            <a:ext cx="172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  <a:endParaRPr lang="en-US" sz="28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0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R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“BA”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6"/>
            <a:ext cx="172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  <a:endParaRPr lang="en-US" sz="28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R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“BA”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7"/>
            <a:ext cx="172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A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“B”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7"/>
            <a:ext cx="172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∅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B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7"/>
            <a:ext cx="172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505" y="7709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srgbClr val="0070C0"/>
                </a:solidFill>
                <a:latin typeface="Calibri"/>
              </a:rPr>
              <a:t>∅</a:t>
            </a:r>
            <a:endParaRPr lang="en-US" sz="36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27479" y="18318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B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84312" y="18318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079867" y="1323318"/>
            <a:ext cx="722414" cy="603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>
            <a:off x="4259895" y="1323321"/>
            <a:ext cx="719194" cy="603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27479" y="29875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7479" y="41478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2851061" y="2478994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2" idx="4"/>
          </p:cNvCxnSpPr>
          <p:nvPr/>
        </p:nvCxnSpPr>
        <p:spPr>
          <a:xfrm flipV="1">
            <a:off x="2851061" y="3634666"/>
            <a:ext cx="0" cy="51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A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47905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R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21" idx="7"/>
            <a:endCxn id="20" idx="3"/>
          </p:cNvCxnSpPr>
          <p:nvPr/>
        </p:nvCxnSpPr>
        <p:spPr>
          <a:xfrm flipV="1">
            <a:off x="4700297" y="3539888"/>
            <a:ext cx="278795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0"/>
            <a:endCxn id="6" idx="4"/>
          </p:cNvCxnSpPr>
          <p:nvPr/>
        </p:nvCxnSpPr>
        <p:spPr>
          <a:xfrm flipV="1">
            <a:off x="5207894" y="2478989"/>
            <a:ext cx="0" cy="508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330" y="414700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3600" dirty="0">
                <a:solidFill>
                  <a:prstClr val="black"/>
                </a:solidFill>
                <a:latin typeface="Calibri"/>
              </a:rPr>
              <a:t>T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>
            <a:stCxn id="37" idx="1"/>
            <a:endCxn id="20" idx="5"/>
          </p:cNvCxnSpPr>
          <p:nvPr/>
        </p:nvCxnSpPr>
        <p:spPr>
          <a:xfrm flipH="1" flipV="1">
            <a:off x="5436700" y="3539888"/>
            <a:ext cx="426404" cy="701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4087" y="769130"/>
            <a:ext cx="254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en-US" sz="3600" dirty="0">
              <a:solidFill>
                <a:srgbClr val="0070C0"/>
              </a:solidFill>
              <a:latin typeface="Calibri"/>
            </a:endParaRPr>
          </a:p>
          <a:p>
            <a:pPr defTabSz="914400"/>
            <a:r>
              <a:rPr lang="en-US" sz="3600" i="1" dirty="0">
                <a:solidFill>
                  <a:prstClr val="black"/>
                </a:solidFill>
                <a:latin typeface="Calibri"/>
              </a:rPr>
              <a:t>Prefix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: “” </a:t>
            </a:r>
            <a:endParaRPr lang="en-US" sz="3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464" y="1157507"/>
            <a:ext cx="172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BAR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319</Words>
  <Application>Microsoft Macintosh PowerPoint</Application>
  <PresentationFormat>On-screen Show (16:9)</PresentationFormat>
  <Paragraphs>245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DFSFindAllWords(“”,root)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DFSFindAllWords(“”,root)</dc:title>
  <dc:creator>Liz Izhikevich</dc:creator>
  <cp:lastModifiedBy>Liz Izhikevich</cp:lastModifiedBy>
  <cp:revision>2</cp:revision>
  <dcterms:created xsi:type="dcterms:W3CDTF">2016-07-14T03:34:49Z</dcterms:created>
  <dcterms:modified xsi:type="dcterms:W3CDTF">2016-07-14T03:46:49Z</dcterms:modified>
</cp:coreProperties>
</file>