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329" r:id="rId3"/>
    <p:sldId id="281" r:id="rId4"/>
    <p:sldId id="303" r:id="rId5"/>
    <p:sldId id="282" r:id="rId6"/>
    <p:sldId id="283" r:id="rId7"/>
    <p:sldId id="309" r:id="rId8"/>
    <p:sldId id="284" r:id="rId9"/>
    <p:sldId id="306" r:id="rId10"/>
    <p:sldId id="310" r:id="rId11"/>
    <p:sldId id="305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4" r:id="rId25"/>
    <p:sldId id="325" r:id="rId26"/>
    <p:sldId id="326" r:id="rId27"/>
    <p:sldId id="327" r:id="rId28"/>
    <p:sldId id="328" r:id="rId29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98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8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2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593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6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86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6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4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8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921FC23D-4F1A-413C-A65D-92DCD3F7521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7/16/16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A544FCB-48D4-40BD-BAA1-427C52225BD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52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64883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900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1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26836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(5,v2)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(19,v3)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065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58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84642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(5,v2)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(6,v4)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(8,v6)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04190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2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78761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(5,v2)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(6,v4)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(8,v6)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91149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9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47608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(6,v4)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/>
                        <a:t>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91149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4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07319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(6,v4)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5351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8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19416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(6,v4)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(6,v6)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944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9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56382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(6,v6)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944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56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91489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(6,v6)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944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409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18728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944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90823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(7,v5)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83189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70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568079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(0,v1)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087534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2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764276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(7,v5)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46635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3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94301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46635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00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31925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(8,v3)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06270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44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559628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(8,v3)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3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676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6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79562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21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17402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88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90283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(19,v3)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8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47523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5119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ounded Rectangular Callout 1"/>
          <p:cNvSpPr/>
          <p:nvPr/>
        </p:nvSpPr>
        <p:spPr>
          <a:xfrm>
            <a:off x="6931225" y="1078832"/>
            <a:ext cx="1978944" cy="887728"/>
          </a:xfrm>
          <a:prstGeom prst="wedgeRoundRectCallou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Shortest paths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8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61792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(0,v1)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5687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6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87323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96203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3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8590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(2,v0)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49121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2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1119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(2,v0)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45347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4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36908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33645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3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03315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(5,v2)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9497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63546" y="129846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139675" y="129846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accent6"/>
                </a:solidFill>
                <a:latin typeface="Calibri"/>
              </a:rPr>
              <a:t>1</a:t>
            </a:r>
          </a:p>
        </p:txBody>
      </p:sp>
      <p:cxnSp>
        <p:nvCxnSpPr>
          <p:cNvPr id="24" name="Straight Connector 23"/>
          <p:cNvCxnSpPr>
            <a:stCxn id="23" idx="6"/>
            <a:endCxn id="22" idx="2"/>
          </p:cNvCxnSpPr>
          <p:nvPr/>
        </p:nvCxnSpPr>
        <p:spPr>
          <a:xfrm>
            <a:off x="78683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  <a:endCxn id="26" idx="4"/>
          </p:cNvCxnSpPr>
          <p:nvPr/>
        </p:nvCxnSpPr>
        <p:spPr>
          <a:xfrm flipV="1">
            <a:off x="1487127" y="948574"/>
            <a:ext cx="0" cy="34989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163546" y="30141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2187416" y="1298464"/>
            <a:ext cx="647164" cy="64716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28" name="Straight Connector 27"/>
          <p:cNvCxnSpPr>
            <a:stCxn id="22" idx="6"/>
            <a:endCxn id="27" idx="2"/>
          </p:cNvCxnSpPr>
          <p:nvPr/>
        </p:nvCxnSpPr>
        <p:spPr>
          <a:xfrm flipV="1">
            <a:off x="1810708" y="1622048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163545" y="229552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4</a:t>
            </a:r>
          </a:p>
        </p:txBody>
      </p:sp>
      <p:cxnSp>
        <p:nvCxnSpPr>
          <p:cNvPr id="30" name="Straight Connector 29"/>
          <p:cNvCxnSpPr>
            <a:stCxn id="22" idx="4"/>
            <a:endCxn id="29" idx="0"/>
          </p:cNvCxnSpPr>
          <p:nvPr/>
        </p:nvCxnSpPr>
        <p:spPr>
          <a:xfrm flipH="1">
            <a:off x="1487127" y="1945630"/>
            <a:ext cx="1" cy="349892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211286" y="1304712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2" name="Straight Connector 31"/>
          <p:cNvCxnSpPr>
            <a:stCxn id="27" idx="6"/>
            <a:endCxn id="31" idx="2"/>
          </p:cNvCxnSpPr>
          <p:nvPr/>
        </p:nvCxnSpPr>
        <p:spPr>
          <a:xfrm>
            <a:off x="2834580" y="1622048"/>
            <a:ext cx="376706" cy="6247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187416" y="301408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prstClr val="black"/>
                </a:solidFill>
                <a:latin typeface="Calibri"/>
              </a:rPr>
              <a:t>6</a:t>
            </a:r>
          </a:p>
        </p:txBody>
      </p:sp>
      <p:cxnSp>
        <p:nvCxnSpPr>
          <p:cNvPr id="34" name="Straight Connector 33"/>
          <p:cNvCxnSpPr>
            <a:endCxn id="33" idx="2"/>
          </p:cNvCxnSpPr>
          <p:nvPr/>
        </p:nvCxnSpPr>
        <p:spPr>
          <a:xfrm>
            <a:off x="1810708" y="624991"/>
            <a:ext cx="376707" cy="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1" idx="1"/>
            <a:endCxn id="33" idx="5"/>
          </p:cNvCxnSpPr>
          <p:nvPr/>
        </p:nvCxnSpPr>
        <p:spPr>
          <a:xfrm flipH="1" flipV="1">
            <a:off x="2739804" y="853796"/>
            <a:ext cx="566257" cy="54569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7214" y="1258963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6427" y="94857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87127" y="192619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30348" y="25565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0233" y="669130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907319" y="1628295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67794" y="1628295"/>
            <a:ext cx="41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cxnSp>
        <p:nvCxnSpPr>
          <p:cNvPr id="43" name="Straight Connector 42"/>
          <p:cNvCxnSpPr>
            <a:stCxn id="22" idx="7"/>
            <a:endCxn id="33" idx="3"/>
          </p:cNvCxnSpPr>
          <p:nvPr/>
        </p:nvCxnSpPr>
        <p:spPr>
          <a:xfrm flipV="1">
            <a:off x="1715935" y="853797"/>
            <a:ext cx="566256" cy="53944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63262" y="99338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10870"/>
              </p:ext>
            </p:extLst>
          </p:nvPr>
        </p:nvGraphicFramePr>
        <p:xfrm>
          <a:off x="1684390" y="2971542"/>
          <a:ext cx="4983595" cy="304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719"/>
                <a:gridCol w="996719"/>
                <a:gridCol w="996719"/>
                <a:gridCol w="996719"/>
                <a:gridCol w="996719"/>
              </a:tblGrid>
              <a:tr h="266279">
                <a:tc>
                  <a:txBody>
                    <a:bodyPr/>
                    <a:lstStyle/>
                    <a:p>
                      <a:r>
                        <a:rPr lang="en-US" dirty="0" smtClean="0"/>
                        <a:t>(5,v2)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(8,v6)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70042" y="2971542"/>
            <a:ext cx="1550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Priority Queue:</a:t>
            </a:r>
            <a:endParaRPr lang="en-US" sz="1600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90849"/>
              </p:ext>
            </p:extLst>
          </p:nvPr>
        </p:nvGraphicFramePr>
        <p:xfrm>
          <a:off x="7007938" y="2137712"/>
          <a:ext cx="198099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172"/>
                <a:gridCol w="816492"/>
                <a:gridCol w="660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Vertex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6773698" y="307134"/>
            <a:ext cx="1907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/>
            <a:r>
              <a:rPr lang="en-US" sz="2800" dirty="0" err="1">
                <a:solidFill>
                  <a:prstClr val="black"/>
                </a:solidFill>
              </a:rPr>
              <a:t>Dijkstra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smtClean="0"/>
              <a:t>v1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586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1659</Words>
  <Application>Microsoft Macintosh PowerPoint</Application>
  <PresentationFormat>On-screen Show (16:9)</PresentationFormat>
  <Paragraphs>1206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2</dc:title>
  <dc:creator>Liz Izhikevich</dc:creator>
  <cp:lastModifiedBy>Liz Izhikevich</cp:lastModifiedBy>
  <cp:revision>20</cp:revision>
  <dcterms:created xsi:type="dcterms:W3CDTF">2016-07-17T02:28:38Z</dcterms:created>
  <dcterms:modified xsi:type="dcterms:W3CDTF">2016-07-18T21:47:21Z</dcterms:modified>
</cp:coreProperties>
</file>