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5" name="Shape 85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6" name="Shape 86"/>
          <p:cNvSpPr/>
          <p:nvPr/>
        </p:nvSpPr>
        <p:spPr>
          <a:xfrm>
            <a:off x="5541196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7" name="Shape 87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" name="Shape 88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a Forest of One-Node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33" name="Shape 233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34" name="Shape 234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35" name="Shape 235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6" name="Shape 236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7" name="Shape 237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38" name="Shape 238"/>
          <p:cNvCxnSpPr>
            <a:stCxn id="234" idx="3"/>
            <a:endCxn id="235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39" name="Shape 239"/>
          <p:cNvCxnSpPr>
            <a:stCxn id="234" idx="5"/>
            <a:endCxn id="236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" name="Shape 240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2" name="Shape 242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43" name="Shape 243"/>
          <p:cNvCxnSpPr>
            <a:stCxn id="242" idx="3"/>
            <a:endCxn id="237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4" name="Shape 244"/>
          <p:cNvCxnSpPr>
            <a:stCxn id="242" idx="5"/>
            <a:endCxn id="234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7" name="Shape 247"/>
          <p:cNvSpPr/>
          <p:nvPr/>
        </p:nvSpPr>
        <p:spPr>
          <a:xfrm>
            <a:off x="2245689" y="366574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48" name="Shape 248"/>
          <p:cNvCxnSpPr>
            <a:stCxn id="247" idx="3"/>
            <a:endCxn id="232" idx="0"/>
          </p:cNvCxnSpPr>
          <p:nvPr/>
        </p:nvCxnSpPr>
        <p:spPr>
          <a:xfrm flipH="1">
            <a:off x="1609944" y="4423296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9" name="Shape 249"/>
          <p:cNvCxnSpPr>
            <a:stCxn id="247" idx="5"/>
            <a:endCxn id="233" idx="0"/>
          </p:cNvCxnSpPr>
          <p:nvPr/>
        </p:nvCxnSpPr>
        <p:spPr>
          <a:xfrm>
            <a:off x="3016529" y="4423296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0" name="Shape 250"/>
          <p:cNvSpPr txBox="1"/>
          <p:nvPr/>
        </p:nvSpPr>
        <p:spPr>
          <a:xfrm>
            <a:off x="1782125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3310191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57" name="Shape 257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58" name="Shape 258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59" name="Shape 259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0" name="Shape 260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1" name="Shape 261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62" name="Shape 262"/>
          <p:cNvCxnSpPr>
            <a:stCxn id="258" idx="3"/>
            <a:endCxn id="259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3" name="Shape 263"/>
          <p:cNvCxnSpPr>
            <a:stCxn id="258" idx="5"/>
            <a:endCxn id="260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4" name="Shape 264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66" name="Shape 266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67" name="Shape 267"/>
          <p:cNvCxnSpPr>
            <a:stCxn id="266" idx="3"/>
            <a:endCxn id="261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68" name="Shape 268"/>
          <p:cNvCxnSpPr>
            <a:stCxn id="266" idx="5"/>
            <a:endCxn id="258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" name="Shape 269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1" name="Shape 271"/>
          <p:cNvSpPr/>
          <p:nvPr/>
        </p:nvSpPr>
        <p:spPr>
          <a:xfrm>
            <a:off x="2245689" y="366574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72" name="Shape 272"/>
          <p:cNvCxnSpPr>
            <a:stCxn id="271" idx="3"/>
            <a:endCxn id="256" idx="0"/>
          </p:cNvCxnSpPr>
          <p:nvPr/>
        </p:nvCxnSpPr>
        <p:spPr>
          <a:xfrm flipH="1">
            <a:off x="1609944" y="4423296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3" name="Shape 273"/>
          <p:cNvCxnSpPr>
            <a:stCxn id="271" idx="5"/>
            <a:endCxn id="257" idx="0"/>
          </p:cNvCxnSpPr>
          <p:nvPr/>
        </p:nvCxnSpPr>
        <p:spPr>
          <a:xfrm>
            <a:off x="3016529" y="4423296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1782125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3310191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Two Smallest-Count Roots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82" name="Shape 282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83" name="Shape 283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84" name="Shape 284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5" name="Shape 285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6" name="Shape 286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87" name="Shape 287"/>
          <p:cNvCxnSpPr>
            <a:stCxn id="283" idx="3"/>
            <a:endCxn id="284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8" name="Shape 288"/>
          <p:cNvCxnSpPr>
            <a:stCxn id="283" idx="5"/>
            <a:endCxn id="285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9" name="Shape 289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91" name="Shape 291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92" name="Shape 292"/>
          <p:cNvCxnSpPr>
            <a:stCxn id="291" idx="3"/>
            <a:endCxn id="286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3" name="Shape 293"/>
          <p:cNvCxnSpPr>
            <a:stCxn id="291" idx="5"/>
            <a:endCxn id="283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4" name="Shape 294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96" name="Shape 296"/>
          <p:cNvSpPr/>
          <p:nvPr/>
        </p:nvSpPr>
        <p:spPr>
          <a:xfrm>
            <a:off x="2245689" y="366574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97" name="Shape 297"/>
          <p:cNvCxnSpPr>
            <a:stCxn id="296" idx="3"/>
            <a:endCxn id="281" idx="0"/>
          </p:cNvCxnSpPr>
          <p:nvPr/>
        </p:nvCxnSpPr>
        <p:spPr>
          <a:xfrm flipH="1">
            <a:off x="1609944" y="4423296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98" name="Shape 298"/>
          <p:cNvCxnSpPr>
            <a:stCxn id="296" idx="5"/>
            <a:endCxn id="282" idx="0"/>
          </p:cNvCxnSpPr>
          <p:nvPr/>
        </p:nvCxnSpPr>
        <p:spPr>
          <a:xfrm>
            <a:off x="3016529" y="4423296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9" name="Shape 299"/>
          <p:cNvSpPr txBox="1"/>
          <p:nvPr/>
        </p:nvSpPr>
        <p:spPr>
          <a:xfrm>
            <a:off x="1782125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3310191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Parent Node for Smallest-Count Roots</a:t>
            </a:r>
          </a:p>
        </p:txBody>
      </p:sp>
      <p:sp>
        <p:nvSpPr>
          <p:cNvPr id="302" name="Shape 302"/>
          <p:cNvSpPr/>
          <p:nvPr/>
        </p:nvSpPr>
        <p:spPr>
          <a:xfrm>
            <a:off x="4041150" y="129081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03" name="Shape 303"/>
          <p:cNvCxnSpPr>
            <a:endCxn id="296" idx="0"/>
          </p:cNvCxnSpPr>
          <p:nvPr/>
        </p:nvCxnSpPr>
        <p:spPr>
          <a:xfrm flipH="1">
            <a:off x="2697237" y="204844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4" name="Shape 304"/>
          <p:cNvCxnSpPr>
            <a:stCxn id="302" idx="5"/>
            <a:endCxn id="291" idx="0"/>
          </p:cNvCxnSpPr>
          <p:nvPr/>
        </p:nvCxnSpPr>
        <p:spPr>
          <a:xfrm>
            <a:off x="4811990" y="2048367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5" name="Shape 305"/>
          <p:cNvSpPr txBox="1"/>
          <p:nvPr/>
        </p:nvSpPr>
        <p:spPr>
          <a:xfrm>
            <a:off x="3216732" y="2416199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706803" y="182704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12" name="Shape 312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13" name="Shape 313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14" name="Shape 314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5" name="Shape 315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16" name="Shape 316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17" name="Shape 317"/>
          <p:cNvCxnSpPr>
            <a:stCxn id="313" idx="3"/>
            <a:endCxn id="314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8" name="Shape 318"/>
          <p:cNvCxnSpPr>
            <a:stCxn id="313" idx="5"/>
            <a:endCxn id="315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9" name="Shape 319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1" name="Shape 321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22" name="Shape 322"/>
          <p:cNvCxnSpPr>
            <a:stCxn id="321" idx="3"/>
            <a:endCxn id="316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3" name="Shape 323"/>
          <p:cNvCxnSpPr>
            <a:stCxn id="321" idx="5"/>
            <a:endCxn id="313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4" name="Shape 324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6" name="Shape 326"/>
          <p:cNvSpPr/>
          <p:nvPr/>
        </p:nvSpPr>
        <p:spPr>
          <a:xfrm>
            <a:off x="2245689" y="366574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327" name="Shape 327"/>
          <p:cNvCxnSpPr>
            <a:stCxn id="326" idx="3"/>
            <a:endCxn id="311" idx="0"/>
          </p:cNvCxnSpPr>
          <p:nvPr/>
        </p:nvCxnSpPr>
        <p:spPr>
          <a:xfrm flipH="1">
            <a:off x="1609944" y="4423296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28" name="Shape 328"/>
          <p:cNvCxnSpPr>
            <a:stCxn id="326" idx="5"/>
            <a:endCxn id="312" idx="0"/>
          </p:cNvCxnSpPr>
          <p:nvPr/>
        </p:nvCxnSpPr>
        <p:spPr>
          <a:xfrm>
            <a:off x="3016529" y="4423296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9" name="Shape 329"/>
          <p:cNvSpPr txBox="1"/>
          <p:nvPr/>
        </p:nvSpPr>
        <p:spPr>
          <a:xfrm>
            <a:off x="1782125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310191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Done!</a:t>
            </a:r>
          </a:p>
        </p:txBody>
      </p:sp>
      <p:sp>
        <p:nvSpPr>
          <p:cNvPr id="332" name="Shape 332"/>
          <p:cNvSpPr/>
          <p:nvPr/>
        </p:nvSpPr>
        <p:spPr>
          <a:xfrm>
            <a:off x="4041150" y="129081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33" name="Shape 333"/>
          <p:cNvCxnSpPr>
            <a:endCxn id="326" idx="0"/>
          </p:cNvCxnSpPr>
          <p:nvPr/>
        </p:nvCxnSpPr>
        <p:spPr>
          <a:xfrm flipH="1">
            <a:off x="2697237" y="204844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4" name="Shape 334"/>
          <p:cNvCxnSpPr>
            <a:stCxn id="332" idx="5"/>
            <a:endCxn id="321" idx="0"/>
          </p:cNvCxnSpPr>
          <p:nvPr/>
        </p:nvCxnSpPr>
        <p:spPr>
          <a:xfrm>
            <a:off x="4811990" y="2048367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5" name="Shape 335"/>
          <p:cNvSpPr txBox="1"/>
          <p:nvPr/>
        </p:nvSpPr>
        <p:spPr>
          <a:xfrm>
            <a:off x="3216732" y="2416199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706803" y="182704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5" name="Shape 95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6" name="Shape 96"/>
          <p:cNvSpPr/>
          <p:nvPr/>
        </p:nvSpPr>
        <p:spPr>
          <a:xfrm>
            <a:off x="5541196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7" name="Shape 97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8" name="Shape 98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Two Smallest-Count Roots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5" name="Shape 105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6" name="Shape 106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7" name="Shape 107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" name="Shape 108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Parent Node for Smallest-Count Roots</a:t>
            </a:r>
          </a:p>
        </p:txBody>
      </p:sp>
      <p:sp>
        <p:nvSpPr>
          <p:cNvPr id="110" name="Shape 110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1" name="Shape 111"/>
          <p:cNvCxnSpPr>
            <a:stCxn id="106" idx="3"/>
            <a:endCxn id="107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2" name="Shape 112"/>
          <p:cNvCxnSpPr>
            <a:stCxn id="106" idx="5"/>
            <a:endCxn id="108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0" name="Shape 120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1" name="Shape 121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2" name="Shape 122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4" name="Shape 124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5" name="Shape 125"/>
          <p:cNvCxnSpPr>
            <a:stCxn id="121" idx="3"/>
            <a:endCxn id="122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stCxn id="121" idx="5"/>
            <a:endCxn id="123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34" name="Shape 134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35" name="Shape 135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6" name="Shape 136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7" name="Shape 137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8" name="Shape 138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39" name="Shape 139"/>
          <p:cNvCxnSpPr>
            <a:stCxn id="135" idx="3"/>
            <a:endCxn id="136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40" name="Shape 140"/>
          <p:cNvCxnSpPr>
            <a:stCxn id="135" idx="5"/>
            <a:endCxn id="137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1" name="Shape 141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Two Smallest-Count Roots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9" name="Shape 149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50" name="Shape 150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1" name="Shape 151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2" name="Shape 152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3" name="Shape 153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4" name="Shape 154"/>
          <p:cNvCxnSpPr>
            <a:stCxn id="150" idx="3"/>
            <a:endCxn id="151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5" name="Shape 155"/>
          <p:cNvCxnSpPr>
            <a:stCxn id="150" idx="5"/>
            <a:endCxn id="152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Parent Node for Smallest-Count Roots</a:t>
            </a:r>
          </a:p>
        </p:txBody>
      </p:sp>
      <p:sp>
        <p:nvSpPr>
          <p:cNvPr id="159" name="Shape 159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60" name="Shape 160"/>
          <p:cNvCxnSpPr>
            <a:stCxn id="159" idx="3"/>
            <a:endCxn id="153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1" name="Shape 161"/>
          <p:cNvCxnSpPr>
            <a:stCxn id="159" idx="5"/>
            <a:endCxn id="150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69" name="Shape 169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70" name="Shape 170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1" name="Shape 171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2" name="Shape 172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3" name="Shape 173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74" name="Shape 174"/>
          <p:cNvCxnSpPr>
            <a:stCxn id="170" idx="3"/>
            <a:endCxn id="171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75" name="Shape 175"/>
          <p:cNvCxnSpPr>
            <a:stCxn id="170" idx="5"/>
            <a:endCxn id="172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78" name="Shape 178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79" name="Shape 179"/>
          <p:cNvCxnSpPr>
            <a:stCxn id="178" idx="3"/>
            <a:endCxn id="173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0" name="Shape 180"/>
          <p:cNvCxnSpPr>
            <a:stCxn id="178" idx="5"/>
            <a:endCxn id="170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1" name="Shape 181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88" name="Shape 188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89" name="Shape 189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90" name="Shape 190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1" name="Shape 191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92" name="Shape 192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93" name="Shape 193"/>
          <p:cNvCxnSpPr>
            <a:stCxn id="189" idx="3"/>
            <a:endCxn id="190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4" name="Shape 194"/>
          <p:cNvCxnSpPr>
            <a:stCxn id="189" idx="5"/>
            <a:endCxn id="191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7" name="Shape 197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98" name="Shape 198"/>
          <p:cNvCxnSpPr>
            <a:stCxn id="197" idx="3"/>
            <a:endCxn id="192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" name="Shape 199"/>
          <p:cNvCxnSpPr>
            <a:stCxn id="197" idx="5"/>
            <a:endCxn id="189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0" name="Shape 200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Two Smallest-Count Roots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158383" y="4798571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08" name="Shape 208"/>
          <p:cNvSpPr/>
          <p:nvPr/>
        </p:nvSpPr>
        <p:spPr>
          <a:xfrm>
            <a:off x="3349789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09" name="Shape 209"/>
          <p:cNvSpPr/>
          <p:nvPr/>
        </p:nvSpPr>
        <p:spPr>
          <a:xfrm>
            <a:off x="8830935" y="3684473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10" name="Shape 210"/>
          <p:cNvSpPr/>
          <p:nvPr/>
        </p:nvSpPr>
        <p:spPr>
          <a:xfrm>
            <a:off x="7732603" y="4798569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1" name="Shape 211"/>
          <p:cNvSpPr/>
          <p:nvPr/>
        </p:nvSpPr>
        <p:spPr>
          <a:xfrm>
            <a:off x="9924010" y="48195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12" name="Shape 212"/>
          <p:cNvSpPr/>
          <p:nvPr/>
        </p:nvSpPr>
        <p:spPr>
          <a:xfrm>
            <a:off x="5541196" y="479856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3" name="Shape 213"/>
          <p:cNvCxnSpPr>
            <a:stCxn id="209" idx="3"/>
            <a:endCxn id="210" idx="0"/>
          </p:cNvCxnSpPr>
          <p:nvPr/>
        </p:nvCxnSpPr>
        <p:spPr>
          <a:xfrm flipH="1">
            <a:off x="8184091" y="4442023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4" name="Shape 214"/>
          <p:cNvCxnSpPr>
            <a:stCxn id="209" idx="5"/>
            <a:endCxn id="211" idx="0"/>
          </p:cNvCxnSpPr>
          <p:nvPr/>
        </p:nvCxnSpPr>
        <p:spPr>
          <a:xfrm>
            <a:off x="9601776" y="4442023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" name="Shape 215"/>
          <p:cNvSpPr txBox="1"/>
          <p:nvPr/>
        </p:nvSpPr>
        <p:spPr>
          <a:xfrm>
            <a:off x="8367372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5438" y="418041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7" name="Shape 217"/>
          <p:cNvSpPr/>
          <p:nvPr/>
        </p:nvSpPr>
        <p:spPr>
          <a:xfrm>
            <a:off x="6655242" y="2549358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18" name="Shape 218"/>
          <p:cNvCxnSpPr>
            <a:stCxn id="217" idx="3"/>
            <a:endCxn id="212" idx="0"/>
          </p:cNvCxnSpPr>
          <p:nvPr/>
        </p:nvCxnSpPr>
        <p:spPr>
          <a:xfrm flipH="1">
            <a:off x="5992798" y="3306908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9" name="Shape 219"/>
          <p:cNvCxnSpPr>
            <a:stCxn id="217" idx="5"/>
            <a:endCxn id="209" idx="1"/>
          </p:cNvCxnSpPr>
          <p:nvPr/>
        </p:nvCxnSpPr>
        <p:spPr>
          <a:xfrm>
            <a:off x="7426083" y="3306908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6148792" y="3605014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8035278" y="311536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1158382" y="557047"/>
            <a:ext cx="1103361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Parent Node for Smallest-Count Roots</a:t>
            </a:r>
          </a:p>
        </p:txBody>
      </p:sp>
      <p:sp>
        <p:nvSpPr>
          <p:cNvPr id="223" name="Shape 223"/>
          <p:cNvSpPr/>
          <p:nvPr/>
        </p:nvSpPr>
        <p:spPr>
          <a:xfrm>
            <a:off x="2245689" y="3665746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24" name="Shape 224"/>
          <p:cNvCxnSpPr>
            <a:stCxn id="223" idx="3"/>
            <a:endCxn id="207" idx="0"/>
          </p:cNvCxnSpPr>
          <p:nvPr/>
        </p:nvCxnSpPr>
        <p:spPr>
          <a:xfrm flipH="1">
            <a:off x="1609944" y="4423296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5" name="Shape 225"/>
          <p:cNvCxnSpPr>
            <a:stCxn id="223" idx="5"/>
            <a:endCxn id="208" idx="0"/>
          </p:cNvCxnSpPr>
          <p:nvPr/>
        </p:nvCxnSpPr>
        <p:spPr>
          <a:xfrm>
            <a:off x="3016529" y="4423296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x="1782125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3310191" y="416168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