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251C4DA-D379-4919-A976-1D2AADA89A16}">
  <a:tblStyle styleId="{9251C4DA-D379-4919-A976-1D2AADA89A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7" name="Shape 7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5" name="Shape 85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6" name="Shape 86"/>
          <p:cNvCxnSpPr>
            <a:stCxn id="85" idx="6"/>
            <a:endCxn id="84" idx="2"/>
          </p:cNvCxnSpPr>
          <p:nvPr/>
        </p:nvCxnSpPr>
        <p:spPr>
          <a:xfrm>
            <a:off x="2163590" y="204120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7" name="Shape 87"/>
          <p:cNvCxnSpPr>
            <a:stCxn id="84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90" name="Shape 90"/>
          <p:cNvCxnSpPr>
            <a:stCxn id="84" idx="6"/>
            <a:endCxn id="89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2" name="Shape 92"/>
          <p:cNvCxnSpPr>
            <a:stCxn id="84" idx="4"/>
            <a:endCxn id="91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3" name="Shape 93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4" name="Shape 94"/>
          <p:cNvCxnSpPr>
            <a:stCxn id="89" idx="6"/>
            <a:endCxn id="93" idx="2"/>
          </p:cNvCxnSpPr>
          <p:nvPr/>
        </p:nvCxnSpPr>
        <p:spPr>
          <a:xfrm>
            <a:off x="4211331" y="2041206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" name="Shape 95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6" name="Shape 96"/>
          <p:cNvCxnSpPr>
            <a:endCxn id="95" idx="2"/>
          </p:cNvCxnSpPr>
          <p:nvPr/>
        </p:nvCxnSpPr>
        <p:spPr>
          <a:xfrm>
            <a:off x="3187367" y="104415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7" name="Shape 97"/>
          <p:cNvCxnSpPr>
            <a:stCxn id="93" idx="1"/>
            <a:endCxn id="95" idx="5"/>
          </p:cNvCxnSpPr>
          <p:nvPr/>
        </p:nvCxnSpPr>
        <p:spPr>
          <a:xfrm rot="10800000">
            <a:off x="4116412" y="1272947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5" name="Shape 105"/>
          <p:cNvCxnSpPr>
            <a:stCxn id="84" idx="7"/>
            <a:endCxn id="95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07" name="Shape 107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" name="Shape 108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109" name="Shape 109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32" name="Shape 332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33" name="Shape 333"/>
          <p:cNvCxnSpPr>
            <a:stCxn id="331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4" name="Shape 334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5" name="Shape 335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36" name="Shape 336"/>
          <p:cNvCxnSpPr>
            <a:stCxn id="331" idx="6"/>
            <a:endCxn id="335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7" name="Shape 337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38" name="Shape 338"/>
          <p:cNvCxnSpPr>
            <a:stCxn id="331" idx="4"/>
            <a:endCxn id="337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9" name="Shape 339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40" name="Shape 340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44" name="Shape 344"/>
          <p:cNvCxnSpPr>
            <a:stCxn id="331" idx="7"/>
            <a:endCxn id="340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5" name="Shape 345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46" name="Shape 346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7" name="Shape 347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348" name="Shape 348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55" name="Shape 355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6" name="Shape 356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7" name="Shape 357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58" name="Shape 358"/>
          <p:cNvCxnSpPr>
            <a:stCxn id="354" idx="6"/>
            <a:endCxn id="357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9" name="Shape 359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60" name="Shape 360"/>
          <p:cNvCxnSpPr>
            <a:stCxn id="354" idx="4"/>
            <a:endCxn id="359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1" name="Shape 361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62" name="Shape 362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65" name="Shape 365"/>
          <p:cNvCxnSpPr>
            <a:stCxn id="354" idx="7"/>
            <a:endCxn id="362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6" name="Shape 366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67" name="Shape 367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8" name="Shape 368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369" name="Shape 369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6" name="Shape 376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7" name="Shape 377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8" name="Shape 378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79" name="Shape 379"/>
          <p:cNvCxnSpPr>
            <a:stCxn id="375" idx="6"/>
            <a:endCxn id="378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0" name="Shape 380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81" name="Shape 381"/>
          <p:cNvCxnSpPr>
            <a:stCxn id="375" idx="4"/>
            <a:endCxn id="380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2" name="Shape 382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83" name="Shape 383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86" name="Shape 386"/>
          <p:cNvCxnSpPr>
            <a:stCxn id="375" idx="7"/>
            <a:endCxn id="383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7" name="Shape 387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88" name="Shape 388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9" name="Shape 389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390" name="Shape 390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97" name="Shape 397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8" name="Shape 398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99" name="Shape 399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00" name="Shape 400"/>
          <p:cNvCxnSpPr>
            <a:stCxn id="396" idx="6"/>
            <a:endCxn id="399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1" name="Shape 401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02" name="Shape 402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03" name="Shape 403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05" name="Shape 405"/>
          <p:cNvCxnSpPr>
            <a:stCxn id="396" idx="7"/>
            <a:endCxn id="403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07" name="Shape 407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8" name="Shape 408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09" name="Shape 409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16" name="Shape 416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7" name="Shape 417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18" name="Shape 418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19" name="Shape 419"/>
          <p:cNvCxnSpPr>
            <a:stCxn id="415" idx="6"/>
            <a:endCxn id="418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0" name="Shape 420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21" name="Shape 421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22" name="Shape 422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24" name="Shape 424"/>
          <p:cNvCxnSpPr>
            <a:stCxn id="415" idx="7"/>
            <a:endCxn id="422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5" name="Shape 425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26" name="Shape 426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7" name="Shape 427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28" name="Shape 428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5" name="Shape 435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6" name="Shape 436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37" name="Shape 437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38" name="Shape 438"/>
          <p:cNvCxnSpPr>
            <a:stCxn id="434" idx="6"/>
            <a:endCxn id="437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9" name="Shape 439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40" name="Shape 440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41" name="Shape 441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graphicFrame>
        <p:nvGraphicFramePr>
          <p:cNvPr id="443" name="Shape 443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4" name="Shape 444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45" name="Shape 445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2" name="Shape 452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3" name="Shape 453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54" name="Shape 454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55" name="Shape 455"/>
          <p:cNvCxnSpPr>
            <a:stCxn id="451" idx="6"/>
            <a:endCxn id="454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6" name="Shape 456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57" name="Shape 457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58" name="Shape 458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graphicFrame>
        <p:nvGraphicFramePr>
          <p:cNvPr id="460" name="Shape 460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1" name="Shape 461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62" name="Shape 462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9" name="Shape 469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0" name="Shape 470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71" name="Shape 471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72" name="Shape 472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73" name="Shape 473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74" name="Shape 474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75" name="Shape 475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6" name="Shape 476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77" name="Shape 477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84" name="Shape 484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5" name="Shape 48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6" name="Shape 486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87" name="Shape 487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88" name="Shape 488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89" name="Shape 489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490" name="Shape 490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1" name="Shape 491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492" name="Shape 492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99" name="Shape 499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0" name="Shape 500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01" name="Shape 501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02" name="Shape 502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03" name="Shape 503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04" name="Shape 504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05" name="Shape 505"/>
          <p:cNvGraphicFramePr/>
          <p:nvPr/>
        </p:nvGraphicFramePr>
        <p:xfrm>
          <a:off x="1083037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6" name="Shape 506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507" name="Shape 507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Shape 509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0" name="Shape 510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17" name="Shape 117"/>
          <p:cNvCxnSpPr>
            <a:stCxn id="116" idx="6"/>
            <a:endCxn id="115" idx="2"/>
          </p:cNvCxnSpPr>
          <p:nvPr/>
        </p:nvCxnSpPr>
        <p:spPr>
          <a:xfrm>
            <a:off x="2163590" y="204120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8" name="Shape 118"/>
          <p:cNvCxnSpPr>
            <a:stCxn id="115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" name="Shape 119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0" name="Shape 120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21" name="Shape 121"/>
          <p:cNvCxnSpPr>
            <a:stCxn id="115" idx="6"/>
            <a:endCxn id="120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2" name="Shape 122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3" name="Shape 123"/>
          <p:cNvCxnSpPr>
            <a:stCxn id="115" idx="4"/>
            <a:endCxn id="122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4" name="Shape 124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25" name="Shape 125"/>
          <p:cNvCxnSpPr>
            <a:stCxn id="120" idx="6"/>
            <a:endCxn id="124" idx="2"/>
          </p:cNvCxnSpPr>
          <p:nvPr/>
        </p:nvCxnSpPr>
        <p:spPr>
          <a:xfrm>
            <a:off x="4211331" y="2041206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27" name="Shape 127"/>
          <p:cNvCxnSpPr>
            <a:endCxn id="126" idx="2"/>
          </p:cNvCxnSpPr>
          <p:nvPr/>
        </p:nvCxnSpPr>
        <p:spPr>
          <a:xfrm>
            <a:off x="3187367" y="1044150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8" name="Shape 128"/>
          <p:cNvCxnSpPr>
            <a:stCxn id="124" idx="1"/>
            <a:endCxn id="126" idx="5"/>
          </p:cNvCxnSpPr>
          <p:nvPr/>
        </p:nvCxnSpPr>
        <p:spPr>
          <a:xfrm rot="10800000">
            <a:off x="4116412" y="1272947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36" name="Shape 136"/>
          <p:cNvCxnSpPr>
            <a:stCxn id="115" idx="7"/>
            <a:endCxn id="126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7" name="Shape 137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Shape 139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140" name="Shape 140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16" name="Shape 516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17" name="Shape 517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18" name="Shape 518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19" name="Shape 519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20" name="Shape 520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21" name="Shape 521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22" name="Shape 522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3" name="Shape 523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524" name="Shape 524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Shape 526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7" name="Shape 527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33" name="Shape 533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34" name="Shape 534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35" name="Shape 535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36" name="Shape 536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37" name="Shape 537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38" name="Shape 538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39" name="Shape 539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0" name="Shape 540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541" name="Shape 541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Shape 543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4" name="Shape 544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45" name="Shape 545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6" name="Shape 546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2" name="Shape 552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3" name="Shape 553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4" name="Shape 554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55" name="Shape 555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56" name="Shape 556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57" name="Shape 557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58" name="Shape 558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9" name="Shape 559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560" name="Shape 560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2" name="Shape 562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3" name="Shape 563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64" name="Shape 564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65" name="Shape 565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71" name="Shape 571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72" name="Shape 572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73" name="Shape 573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74" name="Shape 574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75" name="Shape 575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76" name="Shape 576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77" name="Shape 577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8" name="Shape 578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579" name="Shape 579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Shape 581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2" name="Shape 582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4" name="Shape 584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5" name="Shape 585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6" name="Shape 586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92" name="Shape 592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3" name="Shape 593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94" name="Shape 594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95" name="Shape 595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96" name="Shape 596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597" name="Shape 597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598" name="Shape 598"/>
          <p:cNvGraphicFramePr/>
          <p:nvPr/>
        </p:nvGraphicFramePr>
        <p:xfrm>
          <a:off x="1083037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7325"/>
                <a:gridCol w="977325"/>
                <a:gridCol w="977325"/>
                <a:gridCol w="977325"/>
                <a:gridCol w="977325"/>
                <a:gridCol w="977325"/>
                <a:gridCol w="977325"/>
                <a:gridCol w="9773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9" name="Shape 599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00" name="Shape 600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2" name="Shape 602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3" name="Shape 603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04" name="Shape 604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5" name="Shape 605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06" name="Shape 606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7" name="Shape 607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13" name="Shape 613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4" name="Shape 614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15" name="Shape 615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16" name="Shape 616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17" name="Shape 617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18" name="Shape 618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19" name="Shape 619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0" name="Shape 620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21" name="Shape 621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" name="Shape 623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4" name="Shape 624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25" name="Shape 625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6" name="Shape 626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27" name="Shape 627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8" name="Shape 628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29" name="Shape 629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0" name="Shape 630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37" name="Shape 637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38" name="Shape 638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39" name="Shape 639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40" name="Shape 640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41" name="Shape 641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42" name="Shape 642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(v2,v0,3)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3" name="Shape 643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44" name="Shape 644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6" name="Shape 646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47" name="Shape 647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49" name="Shape 649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50" name="Shape 650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1" name="Shape 651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52" name="Shape 652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53" name="Shape 653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59" name="Shape 659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60" name="Shape 660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61" name="Shape 661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62" name="Shape 662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63" name="Shape 663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64" name="Shape 664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65" name="Shape 665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6" name="Shape 666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67" name="Shape 667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9" name="Shape 669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0" name="Shape 670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71" name="Shape 671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2" name="Shape 672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73" name="Shape 673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4" name="Shape 674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75" name="Shape 675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6" name="Shape 676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677" name="Shape 677"/>
          <p:cNvCxnSpPr/>
          <p:nvPr/>
        </p:nvCxnSpPr>
        <p:spPr>
          <a:xfrm rot="10800000">
            <a:off x="2863878" y="1367733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8" name="Shape 678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84" name="Shape 684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85" name="Shape 68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86" name="Shape 686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87" name="Shape 687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88" name="Shape 688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689" name="Shape 689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690" name="Shape 690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(v4,v0,4)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1" name="Shape 691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692" name="Shape 692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4" name="Shape 694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95" name="Shape 695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96" name="Shape 696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97" name="Shape 697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698" name="Shape 698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99" name="Shape 699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00" name="Shape 700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01" name="Shape 701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702" name="Shape 702"/>
          <p:cNvCxnSpPr/>
          <p:nvPr/>
        </p:nvCxnSpPr>
        <p:spPr>
          <a:xfrm rot="10800000">
            <a:off x="2863878" y="1367733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03" name="Shape 703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09" name="Shape 709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0" name="Shape 710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11" name="Shape 711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12" name="Shape 712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13" name="Shape 713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714" name="Shape 714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15" name="Shape 715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6" name="Shape 716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717" name="Shape 717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718" name="Shape 718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Shape 719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0" name="Shape 720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21" name="Shape 721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2" name="Shape 722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23" name="Shape 723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4" name="Shape 724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25" name="Shape 725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6" name="Shape 726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727" name="Shape 727"/>
          <p:cNvCxnSpPr/>
          <p:nvPr/>
        </p:nvCxnSpPr>
        <p:spPr>
          <a:xfrm rot="10800000">
            <a:off x="2863878" y="1367733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28" name="Shape 728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29" name="Shape 729"/>
          <p:cNvCxnSpPr/>
          <p:nvPr/>
        </p:nvCxnSpPr>
        <p:spPr>
          <a:xfrm flipH="1">
            <a:off x="2863879" y="2364790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30" name="Shape 730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7" name="Shape 147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48" name="Shape 148"/>
          <p:cNvCxnSpPr>
            <a:stCxn id="147" idx="6"/>
            <a:endCxn id="146" idx="2"/>
          </p:cNvCxnSpPr>
          <p:nvPr/>
        </p:nvCxnSpPr>
        <p:spPr>
          <a:xfrm>
            <a:off x="2163590" y="204120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146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0" name="Shape 150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1" name="Shape 151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52" name="Shape 152"/>
          <p:cNvCxnSpPr>
            <a:stCxn id="146" idx="6"/>
            <a:endCxn id="151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3" name="Shape 153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4" name="Shape 154"/>
          <p:cNvCxnSpPr>
            <a:stCxn id="146" idx="4"/>
            <a:endCxn id="153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5" name="Shape 155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56" name="Shape 156"/>
          <p:cNvCxnSpPr>
            <a:stCxn id="151" idx="6"/>
            <a:endCxn id="155" idx="2"/>
          </p:cNvCxnSpPr>
          <p:nvPr/>
        </p:nvCxnSpPr>
        <p:spPr>
          <a:xfrm>
            <a:off x="4211331" y="2041206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7" name="Shape 157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58" name="Shape 158"/>
          <p:cNvCxnSpPr>
            <a:stCxn id="155" idx="1"/>
            <a:endCxn id="157" idx="5"/>
          </p:cNvCxnSpPr>
          <p:nvPr/>
        </p:nvCxnSpPr>
        <p:spPr>
          <a:xfrm rot="10800000">
            <a:off x="4116412" y="1272947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5" name="Shape 165"/>
          <p:cNvCxnSpPr>
            <a:stCxn id="146" idx="7"/>
            <a:endCxn id="157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6" name="Shape 166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67" name="Shape 167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" name="Shape 168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169" name="Shape 169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36" name="Shape 736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37" name="Shape 737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38" name="Shape 738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39" name="Shape 739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40" name="Shape 740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741" name="Shape 741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42" name="Shape 742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(v0,v6,6)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3" name="Shape 743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744" name="Shape 744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Shape 746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7" name="Shape 747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48" name="Shape 748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9" name="Shape 749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50" name="Shape 750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1" name="Shape 751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52" name="Shape 752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3" name="Shape 753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754" name="Shape 754"/>
          <p:cNvCxnSpPr/>
          <p:nvPr/>
        </p:nvCxnSpPr>
        <p:spPr>
          <a:xfrm rot="10800000">
            <a:off x="2863878" y="1367733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5" name="Shape 755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56" name="Shape 756"/>
          <p:cNvCxnSpPr/>
          <p:nvPr/>
        </p:nvCxnSpPr>
        <p:spPr>
          <a:xfrm flipH="1">
            <a:off x="2863879" y="2364790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7" name="Shape 757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63" name="Shape 763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4" name="Shape 764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65" name="Shape 765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66" name="Shape 766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67" name="Shape 767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768" name="Shape 768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69" name="Shape 769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0" name="Shape 770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771" name="Shape 771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Shape 773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4" name="Shape 774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75" name="Shape 775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6" name="Shape 776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77" name="Shape 777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78" name="Shape 778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79" name="Shape 779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0" name="Shape 780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781" name="Shape 781"/>
          <p:cNvCxnSpPr/>
          <p:nvPr/>
        </p:nvCxnSpPr>
        <p:spPr>
          <a:xfrm rot="10800000">
            <a:off x="2863878" y="1367733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2" name="Shape 782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783" name="Shape 783"/>
          <p:cNvCxnSpPr/>
          <p:nvPr/>
        </p:nvCxnSpPr>
        <p:spPr>
          <a:xfrm flipH="1">
            <a:off x="2863879" y="2364790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4" name="Shape 784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90" name="Shape 790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91" name="Shape 791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92" name="Shape 792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93" name="Shape 793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94" name="Shape 794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795" name="Shape 795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796" name="Shape 796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(v0,v3,17)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7" name="Shape 797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798" name="Shape 798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Shape 800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1" name="Shape 801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02" name="Shape 802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3" name="Shape 803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04" name="Shape 804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5" name="Shape 805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06" name="Shape 806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7" name="Shape 807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808" name="Shape 808"/>
          <p:cNvCxnSpPr/>
          <p:nvPr/>
        </p:nvCxnSpPr>
        <p:spPr>
          <a:xfrm rot="10800000">
            <a:off x="2863878" y="1367733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09" name="Shape 809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10" name="Shape 810"/>
          <p:cNvCxnSpPr/>
          <p:nvPr/>
        </p:nvCxnSpPr>
        <p:spPr>
          <a:xfrm flipH="1">
            <a:off x="2863879" y="2364790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11" name="Shape 811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17" name="Shape 817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8" name="Shape 818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19" name="Shape 819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20" name="Shape 820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21" name="Shape 821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822" name="Shape 822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824" name="Shape 824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Final MST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Shape 826"/>
          <p:cNvCxnSpPr/>
          <p:nvPr/>
        </p:nvCxnSpPr>
        <p:spPr>
          <a:xfrm>
            <a:off x="3187459" y="1044150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27" name="Shape 827"/>
          <p:cNvSpPr txBox="1"/>
          <p:nvPr/>
        </p:nvSpPr>
        <p:spPr>
          <a:xfrm>
            <a:off x="3207100" y="67481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28" name="Shape 828"/>
          <p:cNvCxnSpPr/>
          <p:nvPr/>
        </p:nvCxnSpPr>
        <p:spPr>
          <a:xfrm rot="10800000">
            <a:off x="4116555" y="1272956"/>
            <a:ext cx="566257" cy="54569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29" name="Shape 829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30" name="Shape 830"/>
          <p:cNvCxnSpPr/>
          <p:nvPr/>
        </p:nvCxnSpPr>
        <p:spPr>
          <a:xfrm>
            <a:off x="4211332" y="2041208"/>
            <a:ext cx="376706" cy="6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1" name="Shape 831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32" name="Shape 832"/>
          <p:cNvCxnSpPr/>
          <p:nvPr/>
        </p:nvCxnSpPr>
        <p:spPr>
          <a:xfrm>
            <a:off x="2163590" y="2041208"/>
            <a:ext cx="376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3" name="Shape 833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834" name="Shape 834"/>
          <p:cNvCxnSpPr/>
          <p:nvPr/>
        </p:nvCxnSpPr>
        <p:spPr>
          <a:xfrm rot="10800000">
            <a:off x="2863878" y="1367733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5" name="Shape 835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836" name="Shape 836"/>
          <p:cNvCxnSpPr/>
          <p:nvPr/>
        </p:nvCxnSpPr>
        <p:spPr>
          <a:xfrm flipH="1">
            <a:off x="2863879" y="2364790"/>
            <a:ext cx="0" cy="3498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7" name="Shape 837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graphicFrame>
        <p:nvGraphicFramePr>
          <p:cNvPr id="838" name="Shape 838"/>
          <p:cNvGraphicFramePr/>
          <p:nvPr/>
        </p:nvGraphicFramePr>
        <p:xfrm>
          <a:off x="1083041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  <a:gridCol w="978750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6" name="Shape 176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77" name="Shape 177"/>
          <p:cNvCxnSpPr>
            <a:stCxn id="176" idx="6"/>
            <a:endCxn id="175" idx="2"/>
          </p:cNvCxnSpPr>
          <p:nvPr/>
        </p:nvCxnSpPr>
        <p:spPr>
          <a:xfrm>
            <a:off x="2163590" y="204120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75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9" name="Shape 179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0" name="Shape 180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81" name="Shape 181"/>
          <p:cNvCxnSpPr>
            <a:stCxn id="175" idx="6"/>
            <a:endCxn id="180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83" name="Shape 183"/>
          <p:cNvCxnSpPr>
            <a:stCxn id="175" idx="4"/>
            <a:endCxn id="182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4" name="Shape 184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85" name="Shape 185"/>
          <p:cNvCxnSpPr>
            <a:stCxn id="180" idx="6"/>
            <a:endCxn id="184" idx="2"/>
          </p:cNvCxnSpPr>
          <p:nvPr/>
        </p:nvCxnSpPr>
        <p:spPr>
          <a:xfrm>
            <a:off x="4211331" y="2041206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6" name="Shape 186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87" name="Shape 187"/>
          <p:cNvCxnSpPr>
            <a:stCxn id="184" idx="1"/>
            <a:endCxn id="186" idx="5"/>
          </p:cNvCxnSpPr>
          <p:nvPr/>
        </p:nvCxnSpPr>
        <p:spPr>
          <a:xfrm rot="10800000">
            <a:off x="4116412" y="1272947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8" name="Shape 188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16985" y="108829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94" name="Shape 194"/>
          <p:cNvCxnSpPr>
            <a:stCxn id="175" idx="7"/>
            <a:endCxn id="186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5" name="Shape 195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198" name="Shape 198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5" name="Shape 205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06" name="Shape 206"/>
          <p:cNvCxnSpPr>
            <a:stCxn id="205" idx="6"/>
            <a:endCxn id="204" idx="2"/>
          </p:cNvCxnSpPr>
          <p:nvPr/>
        </p:nvCxnSpPr>
        <p:spPr>
          <a:xfrm>
            <a:off x="2163590" y="204120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7" name="Shape 207"/>
          <p:cNvCxnSpPr>
            <a:stCxn id="204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8" name="Shape 208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9" name="Shape 209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10" name="Shape 210"/>
          <p:cNvCxnSpPr>
            <a:stCxn id="204" idx="6"/>
            <a:endCxn id="209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1" name="Shape 211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2" name="Shape 212"/>
          <p:cNvCxnSpPr>
            <a:stCxn id="204" idx="4"/>
            <a:endCxn id="211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3" name="Shape 213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14" name="Shape 214"/>
          <p:cNvCxnSpPr>
            <a:stCxn id="209" idx="6"/>
            <a:endCxn id="213" idx="2"/>
          </p:cNvCxnSpPr>
          <p:nvPr/>
        </p:nvCxnSpPr>
        <p:spPr>
          <a:xfrm>
            <a:off x="4211331" y="2041206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5" name="Shape 215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21" name="Shape 221"/>
          <p:cNvCxnSpPr>
            <a:stCxn id="204" idx="7"/>
            <a:endCxn id="215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2" name="Shape 222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23" name="Shape 223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4" name="Shape 224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225" name="Shape 225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2" name="Shape 232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33" name="Shape 233"/>
          <p:cNvCxnSpPr>
            <a:stCxn id="232" idx="6"/>
            <a:endCxn id="231" idx="2"/>
          </p:cNvCxnSpPr>
          <p:nvPr/>
        </p:nvCxnSpPr>
        <p:spPr>
          <a:xfrm>
            <a:off x="2163590" y="204120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4" name="Shape 234"/>
          <p:cNvCxnSpPr>
            <a:stCxn id="231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5" name="Shape 235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6" name="Shape 236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37" name="Shape 237"/>
          <p:cNvCxnSpPr>
            <a:stCxn id="231" idx="6"/>
            <a:endCxn id="236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8" name="Shape 238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39" name="Shape 239"/>
          <p:cNvCxnSpPr>
            <a:stCxn id="231" idx="4"/>
            <a:endCxn id="238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0" name="Shape 240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41" name="Shape 241"/>
          <p:cNvCxnSpPr>
            <a:stCxn id="236" idx="6"/>
            <a:endCxn id="240" idx="2"/>
          </p:cNvCxnSpPr>
          <p:nvPr/>
        </p:nvCxnSpPr>
        <p:spPr>
          <a:xfrm>
            <a:off x="4211331" y="2041206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2" name="Shape 242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284071" y="2047455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48" name="Shape 248"/>
          <p:cNvCxnSpPr>
            <a:stCxn id="231" idx="7"/>
            <a:endCxn id="242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9" name="Shape 249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50" name="Shape 250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1" name="Shape 251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252" name="Shape 252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59" name="Shape 259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60" name="Shape 260"/>
          <p:cNvCxnSpPr>
            <a:stCxn id="259" idx="6"/>
            <a:endCxn id="258" idx="2"/>
          </p:cNvCxnSpPr>
          <p:nvPr/>
        </p:nvCxnSpPr>
        <p:spPr>
          <a:xfrm>
            <a:off x="2163590" y="204120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1" name="Shape 261"/>
          <p:cNvCxnSpPr>
            <a:stCxn id="258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2" name="Shape 262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3" name="Shape 263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64" name="Shape 264"/>
          <p:cNvCxnSpPr>
            <a:stCxn id="258" idx="6"/>
            <a:endCxn id="263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5" name="Shape 265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66" name="Shape 266"/>
          <p:cNvCxnSpPr>
            <a:stCxn id="258" idx="4"/>
            <a:endCxn id="265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7" name="Shape 267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68" name="Shape 268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73" name="Shape 273"/>
          <p:cNvCxnSpPr>
            <a:stCxn id="258" idx="7"/>
            <a:endCxn id="268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4" name="Shape 274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6" name="Shape 276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277" name="Shape 277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84" name="Shape 284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85" name="Shape 285"/>
          <p:cNvCxnSpPr>
            <a:stCxn id="284" idx="6"/>
            <a:endCxn id="283" idx="2"/>
          </p:cNvCxnSpPr>
          <p:nvPr/>
        </p:nvCxnSpPr>
        <p:spPr>
          <a:xfrm>
            <a:off x="2163590" y="204120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83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7" name="Shape 287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8" name="Shape 288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89" name="Shape 289"/>
          <p:cNvCxnSpPr>
            <a:stCxn id="283" idx="6"/>
            <a:endCxn id="288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0" name="Shape 290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91" name="Shape 291"/>
          <p:cNvCxnSpPr>
            <a:stCxn id="283" idx="4"/>
            <a:endCxn id="290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2" name="Shape 292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93" name="Shape 293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193966" y="167812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98" name="Shape 298"/>
          <p:cNvCxnSpPr>
            <a:stCxn id="283" idx="7"/>
            <a:endCxn id="293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9" name="Shape 299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00" name="Shape 300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1" name="Shape 301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302" name="Shape 302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2540298" y="171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09" name="Shape 309"/>
          <p:cNvSpPr/>
          <p:nvPr/>
        </p:nvSpPr>
        <p:spPr>
          <a:xfrm>
            <a:off x="1516426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10" name="Shape 310"/>
          <p:cNvCxnSpPr>
            <a:stCxn id="308" idx="0"/>
          </p:cNvCxnSpPr>
          <p:nvPr/>
        </p:nvCxnSpPr>
        <p:spPr>
          <a:xfrm rot="10800000">
            <a:off x="2863880" y="1367825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1" name="Shape 311"/>
          <p:cNvSpPr/>
          <p:nvPr/>
        </p:nvSpPr>
        <p:spPr>
          <a:xfrm>
            <a:off x="2540298" y="72057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12" name="Shape 312"/>
          <p:cNvSpPr/>
          <p:nvPr/>
        </p:nvSpPr>
        <p:spPr>
          <a:xfrm>
            <a:off x="3564167" y="171762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13" name="Shape 313"/>
          <p:cNvCxnSpPr>
            <a:stCxn id="308" idx="6"/>
            <a:endCxn id="312" idx="2"/>
          </p:cNvCxnSpPr>
          <p:nvPr/>
        </p:nvCxnSpPr>
        <p:spPr>
          <a:xfrm>
            <a:off x="3187462" y="2041207"/>
            <a:ext cx="3767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4" name="Shape 314"/>
          <p:cNvSpPr/>
          <p:nvPr/>
        </p:nvSpPr>
        <p:spPr>
          <a:xfrm>
            <a:off x="2540297" y="271468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15" name="Shape 315"/>
          <p:cNvCxnSpPr>
            <a:stCxn id="308" idx="4"/>
            <a:endCxn id="314" idx="0"/>
          </p:cNvCxnSpPr>
          <p:nvPr/>
        </p:nvCxnSpPr>
        <p:spPr>
          <a:xfrm>
            <a:off x="2863880" y="2364789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6" name="Shape 316"/>
          <p:cNvSpPr/>
          <p:nvPr/>
        </p:nvSpPr>
        <p:spPr>
          <a:xfrm>
            <a:off x="4588037" y="17238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317" name="Shape 317"/>
          <p:cNvSpPr/>
          <p:nvPr/>
        </p:nvSpPr>
        <p:spPr>
          <a:xfrm>
            <a:off x="3564167" y="72056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893178" y="1367733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863878" y="2345350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144546" y="2047455"/>
            <a:ext cx="41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21" name="Shape 321"/>
          <p:cNvCxnSpPr>
            <a:stCxn id="308" idx="7"/>
            <a:endCxn id="317" idx="3"/>
          </p:cNvCxnSpPr>
          <p:nvPr/>
        </p:nvCxnSpPr>
        <p:spPr>
          <a:xfrm flipH="1" rot="10800000">
            <a:off x="3092687" y="1273000"/>
            <a:ext cx="566400" cy="5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2" name="Shape 322"/>
          <p:cNvSpPr txBox="1"/>
          <p:nvPr/>
        </p:nvSpPr>
        <p:spPr>
          <a:xfrm>
            <a:off x="3340014" y="1412548"/>
            <a:ext cx="265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aphicFrame>
        <p:nvGraphicFramePr>
          <p:cNvPr id="323" name="Shape 323"/>
          <p:cNvGraphicFramePr/>
          <p:nvPr/>
        </p:nvGraphicFramePr>
        <p:xfrm>
          <a:off x="1083040" y="43378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{9251C4DA-D379-4919-A976-1D2AADA89A16}</a:tableStyleId>
              </a:tblPr>
              <a:tblGrid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  <a:gridCol w="978425"/>
              </a:tblGrid>
              <a:tr h="266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(v2,v6,1)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/>
                        <a:t>(v6,v5,1)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(v3,v5,1)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(v1,v0,2)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4" name="Shape 324"/>
          <p:cNvSpPr txBox="1"/>
          <p:nvPr/>
        </p:nvSpPr>
        <p:spPr>
          <a:xfrm>
            <a:off x="91839" y="4211128"/>
            <a:ext cx="13899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Queue:</a:t>
            </a:r>
          </a:p>
        </p:txBody>
      </p:sp>
      <p:sp>
        <p:nvSpPr>
          <p:cNvPr id="325" name="Shape 325"/>
          <p:cNvSpPr/>
          <p:nvPr/>
        </p:nvSpPr>
        <p:spPr>
          <a:xfrm>
            <a:off x="6614942" y="233971"/>
            <a:ext cx="242219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Kruskals()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760188" y="209728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