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1" r:id="rId2"/>
    <p:sldId id="288" r:id="rId3"/>
    <p:sldId id="282" r:id="rId4"/>
    <p:sldId id="283" r:id="rId5"/>
    <p:sldId id="284" r:id="rId6"/>
    <p:sldId id="285" r:id="rId7"/>
    <p:sldId id="286" r:id="rId8"/>
    <p:sldId id="292" r:id="rId9"/>
    <p:sldId id="287" r:id="rId10"/>
    <p:sldId id="289" r:id="rId11"/>
    <p:sldId id="293" r:id="rId12"/>
    <p:sldId id="290" r:id="rId13"/>
    <p:sldId id="291" r:id="rId14"/>
    <p:sldId id="294" r:id="rId15"/>
    <p:sldId id="295" r:id="rId16"/>
    <p:sldId id="296" r:id="rId17"/>
    <p:sldId id="297" r:id="rId18"/>
    <p:sldId id="298" r:id="rId19"/>
    <p:sldId id="300" r:id="rId20"/>
    <p:sldId id="299" r:id="rId21"/>
    <p:sldId id="301" r:id="rId22"/>
    <p:sldId id="302" r:id="rId23"/>
    <p:sldId id="303" r:id="rId24"/>
    <p:sldId id="305" r:id="rId25"/>
    <p:sldId id="304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</p:sldIdLst>
  <p:sldSz cx="9144000" cy="5143500" type="screen16x9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4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7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6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98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8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72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593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868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86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66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342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80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52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93186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85451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0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82221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(v0,v2,3)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79039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6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685774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(v0,v2,3)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50670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8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13674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(v0,v2,3)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4265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5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29449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1373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7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59232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27938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2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18943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(v2,v6,1)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70652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1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801445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(v2,v6,1)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95321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9949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(v2,v6,1)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26429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7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14868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16985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90043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58437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8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53833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06927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89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5562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(v5,v6,1)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82678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00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83132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(v5,v6,1)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13378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43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94597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(v5,v6,1)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20451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22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082206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34766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55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20124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72015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03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AD47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91494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(v5,v3,1)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16194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90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AD47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15226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(v5,v3,1)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77046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05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AD47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57857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(v5,v3,1)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0669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73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AD47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171856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567141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52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AD47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97424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02862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7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82730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(v0,v1,2)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94650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02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AD47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06359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79759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39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AD47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29125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11764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5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AD47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43841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36742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34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AD47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85657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35701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56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AD47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4550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82008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24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AD47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78742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158336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21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AD47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3940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1590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07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AD47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95742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95628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1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AD47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52190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29466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90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8000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AD47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30741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13243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0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48298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(v0,v1,2)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(v0,v2,3)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95820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2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27464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(v0,v1,2)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(v0,v2,3)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21934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9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288655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(v0,v1,2)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(v0,v2,3)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89269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0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25524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(v0,v1,2)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(v0,v2,3)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02205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5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60426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(v0,v1,2)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(v0,v2,3)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83543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6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40913"/>
              </p:ext>
            </p:extLst>
          </p:nvPr>
        </p:nvGraphicFramePr>
        <p:xfrm>
          <a:off x="838758" y="3662570"/>
          <a:ext cx="559831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053"/>
                <a:gridCol w="933053"/>
                <a:gridCol w="933053"/>
                <a:gridCol w="933053"/>
                <a:gridCol w="933053"/>
                <a:gridCol w="933053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(v0,v1,2)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(v0,v2,3)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(v0,v6,6)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(v0,v3,17)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38" y="3436427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21643"/>
              </p:ext>
            </p:extLst>
          </p:nvPr>
        </p:nvGraphicFramePr>
        <p:xfrm>
          <a:off x="6773698" y="1987915"/>
          <a:ext cx="22954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44"/>
                <a:gridCol w="831807"/>
                <a:gridCol w="804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Prims(</a:t>
            </a:r>
            <a:r>
              <a:rPr lang="en-US" sz="2800" dirty="0" smtClean="0"/>
              <a:t>v0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565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2509</Words>
  <Application>Microsoft Macintosh PowerPoint</Application>
  <PresentationFormat>On-screen Show (16:9)</PresentationFormat>
  <Paragraphs>1708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2</dc:title>
  <dc:creator>Liz Izhikevich</dc:creator>
  <cp:lastModifiedBy>Liz Izhikevich</cp:lastModifiedBy>
  <cp:revision>25</cp:revision>
  <dcterms:created xsi:type="dcterms:W3CDTF">2016-07-17T02:28:38Z</dcterms:created>
  <dcterms:modified xsi:type="dcterms:W3CDTF">2016-08-03T19:49:44Z</dcterms:modified>
</cp:coreProperties>
</file>