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30705CE-ADE0-432B-AF08-B86D98E73A82}">
  <a:tblStyle styleId="{430705CE-ADE0-432B-AF08-B86D98E73A8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" name="Shape 7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" name="Shape 7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" name="Shape 8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" name="Shape 8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" name="Shape 8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" name="Shape 9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" name="Shape 9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" name="Shape 9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" name="Shape 10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" name="Shape 10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" name="Shape 10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Shape 1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6" name="Shape 1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Shape 1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8" name="Shape 1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Shape 1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0" name="Shape 1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Shape 1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2" name="Shape 1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Shape 1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4" name="Shape 1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Shape 1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6" name="Shape 12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Shape 1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8" name="Shape 12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2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2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143000" y="841771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0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0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5" name="Shape 85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86" name="Shape 86"/>
          <p:cNvCxnSpPr>
            <a:stCxn id="85" idx="6"/>
            <a:endCxn id="84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7" name="Shape 87"/>
          <p:cNvCxnSpPr>
            <a:stCxn id="84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8" name="Shape 88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9" name="Shape 89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90" name="Shape 90"/>
          <p:cNvCxnSpPr>
            <a:stCxn id="84" idx="6"/>
            <a:endCxn id="89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1" name="Shape 91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92" name="Shape 92"/>
          <p:cNvCxnSpPr>
            <a:stCxn id="84" idx="4"/>
            <a:endCxn id="91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3" name="Shape 93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94" name="Shape 94"/>
          <p:cNvCxnSpPr>
            <a:stCxn id="89" idx="6"/>
            <a:endCxn id="93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5" name="Shape 95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96" name="Shape 96"/>
          <p:cNvCxnSpPr>
            <a:endCxn id="95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7" name="Shape 97"/>
          <p:cNvCxnSpPr>
            <a:stCxn id="93" idx="1"/>
            <a:endCxn id="95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8" name="Shape 98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05" name="Shape 105"/>
          <p:cNvCxnSpPr>
            <a:stCxn id="84" idx="7"/>
            <a:endCxn id="95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6" name="Shape 106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107" name="Shape 107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8" name="Shape 108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109" name="Shape 109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0" name="Shape 110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73" name="Shape 373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374" name="Shape 374"/>
          <p:cNvCxnSpPr>
            <a:stCxn id="373" idx="6"/>
            <a:endCxn id="372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5" name="Shape 375"/>
          <p:cNvCxnSpPr>
            <a:stCxn id="372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76" name="Shape 376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77" name="Shape 377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378" name="Shape 378"/>
          <p:cNvCxnSpPr>
            <a:stCxn id="372" idx="6"/>
            <a:endCxn id="377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79" name="Shape 379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380" name="Shape 380"/>
          <p:cNvCxnSpPr>
            <a:stCxn id="372" idx="4"/>
            <a:endCxn id="379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1" name="Shape 381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382" name="Shape 382"/>
          <p:cNvCxnSpPr>
            <a:stCxn id="377" idx="6"/>
            <a:endCxn id="381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3" name="Shape 383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384" name="Shape 384"/>
          <p:cNvCxnSpPr>
            <a:endCxn id="383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85" name="Shape 385"/>
          <p:cNvCxnSpPr>
            <a:stCxn id="381" idx="1"/>
            <a:endCxn id="383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6" name="Shape 386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393" name="Shape 393"/>
          <p:cNvCxnSpPr>
            <a:stCxn id="372" idx="7"/>
            <a:endCxn id="383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4" name="Shape 394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395" name="Shape 395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(v0,v2,3)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(v0,v4,4)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96" name="Shape 396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397" name="Shape 397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98" name="Shape 398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05" name="Shape 405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406" name="Shape 406"/>
          <p:cNvCxnSpPr>
            <a:stCxn id="405" idx="6"/>
            <a:endCxn id="404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7" name="Shape 407"/>
          <p:cNvCxnSpPr>
            <a:stCxn id="404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8" name="Shape 408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09" name="Shape 409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410" name="Shape 410"/>
          <p:cNvCxnSpPr>
            <a:stCxn id="404" idx="6"/>
            <a:endCxn id="409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11" name="Shape 411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412" name="Shape 412"/>
          <p:cNvCxnSpPr>
            <a:stCxn id="404" idx="4"/>
            <a:endCxn id="411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13" name="Shape 413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414" name="Shape 414"/>
          <p:cNvCxnSpPr>
            <a:stCxn id="409" idx="6"/>
            <a:endCxn id="413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15" name="Shape 415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416" name="Shape 416"/>
          <p:cNvCxnSpPr>
            <a:endCxn id="415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17" name="Shape 417"/>
          <p:cNvCxnSpPr>
            <a:stCxn id="413" idx="1"/>
            <a:endCxn id="415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18" name="Shape 418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425" name="Shape 425"/>
          <p:cNvCxnSpPr>
            <a:stCxn id="404" idx="7"/>
            <a:endCxn id="415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26" name="Shape 426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427" name="Shape 427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(v0,v2,3)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(v0,v4,4)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8" name="Shape 428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429" name="Shape 429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30" name="Shape 430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37" name="Shape 437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438" name="Shape 438"/>
          <p:cNvCxnSpPr>
            <a:stCxn id="437" idx="6"/>
            <a:endCxn id="436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39" name="Shape 439"/>
          <p:cNvCxnSpPr>
            <a:stCxn id="436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40" name="Shape 440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41" name="Shape 441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442" name="Shape 442"/>
          <p:cNvCxnSpPr>
            <a:stCxn id="436" idx="6"/>
            <a:endCxn id="441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43" name="Shape 443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444" name="Shape 444"/>
          <p:cNvCxnSpPr>
            <a:stCxn id="436" idx="4"/>
            <a:endCxn id="443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45" name="Shape 445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446" name="Shape 446"/>
          <p:cNvCxnSpPr>
            <a:stCxn id="441" idx="6"/>
            <a:endCxn id="445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47" name="Shape 447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448" name="Shape 448"/>
          <p:cNvCxnSpPr>
            <a:endCxn id="447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9" name="Shape 449"/>
          <p:cNvCxnSpPr>
            <a:stCxn id="445" idx="1"/>
            <a:endCxn id="447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50" name="Shape 450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457" name="Shape 457"/>
          <p:cNvCxnSpPr>
            <a:stCxn id="436" idx="7"/>
            <a:endCxn id="447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58" name="Shape 458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459" name="Shape 459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(v0,v2,3)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(v0,v4,4)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60" name="Shape 460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461" name="Shape 461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62" name="Shape 462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69" name="Shape 469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470" name="Shape 470"/>
          <p:cNvCxnSpPr>
            <a:stCxn id="469" idx="6"/>
            <a:endCxn id="468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71" name="Shape 471"/>
          <p:cNvCxnSpPr>
            <a:stCxn id="468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72" name="Shape 472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73" name="Shape 473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474" name="Shape 474"/>
          <p:cNvCxnSpPr>
            <a:stCxn id="468" idx="6"/>
            <a:endCxn id="473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75" name="Shape 475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476" name="Shape 476"/>
          <p:cNvCxnSpPr>
            <a:stCxn id="468" idx="4"/>
            <a:endCxn id="475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77" name="Shape 477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478" name="Shape 478"/>
          <p:cNvCxnSpPr>
            <a:stCxn id="473" idx="6"/>
            <a:endCxn id="477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79" name="Shape 479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480" name="Shape 480"/>
          <p:cNvCxnSpPr>
            <a:endCxn id="479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81" name="Shape 481"/>
          <p:cNvCxnSpPr>
            <a:stCxn id="477" idx="1"/>
            <a:endCxn id="479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82" name="Shape 482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489" name="Shape 489"/>
          <p:cNvCxnSpPr>
            <a:stCxn id="468" idx="7"/>
            <a:endCxn id="479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90" name="Shape 490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491" name="Shape 491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(v0,v4,4)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2" name="Shape 492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493" name="Shape 493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4" name="Shape 494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01" name="Shape 501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02" name="Shape 502"/>
          <p:cNvCxnSpPr>
            <a:stCxn id="501" idx="6"/>
            <a:endCxn id="500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03" name="Shape 503"/>
          <p:cNvCxnSpPr>
            <a:stCxn id="500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04" name="Shape 504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05" name="Shape 505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506" name="Shape 506"/>
          <p:cNvCxnSpPr>
            <a:stCxn id="500" idx="6"/>
            <a:endCxn id="505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07" name="Shape 507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508" name="Shape 508"/>
          <p:cNvCxnSpPr>
            <a:stCxn id="500" idx="4"/>
            <a:endCxn id="507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09" name="Shape 509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510" name="Shape 510"/>
          <p:cNvCxnSpPr>
            <a:stCxn id="505" idx="6"/>
            <a:endCxn id="509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11" name="Shape 511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512" name="Shape 512"/>
          <p:cNvCxnSpPr>
            <a:endCxn id="511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13" name="Shape 513"/>
          <p:cNvCxnSpPr>
            <a:stCxn id="509" idx="1"/>
            <a:endCxn id="511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14" name="Shape 514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521" name="Shape 521"/>
          <p:cNvCxnSpPr>
            <a:stCxn id="500" idx="7"/>
            <a:endCxn id="511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22" name="Shape 522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523" name="Shape 523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(v0,v4,4)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4" name="Shape 524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525" name="Shape 525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6" name="Shape 526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33" name="Shape 533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34" name="Shape 534"/>
          <p:cNvCxnSpPr>
            <a:stCxn id="533" idx="6"/>
            <a:endCxn id="532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35" name="Shape 535"/>
          <p:cNvCxnSpPr>
            <a:stCxn id="532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36" name="Shape 536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37" name="Shape 537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538" name="Shape 538"/>
          <p:cNvCxnSpPr>
            <a:stCxn id="532" idx="6"/>
            <a:endCxn id="537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39" name="Shape 539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540" name="Shape 540"/>
          <p:cNvCxnSpPr>
            <a:stCxn id="532" idx="4"/>
            <a:endCxn id="539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41" name="Shape 541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542" name="Shape 542"/>
          <p:cNvCxnSpPr>
            <a:stCxn id="537" idx="6"/>
            <a:endCxn id="541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43" name="Shape 543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544" name="Shape 544"/>
          <p:cNvCxnSpPr>
            <a:endCxn id="543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45" name="Shape 545"/>
          <p:cNvCxnSpPr>
            <a:stCxn id="541" idx="1"/>
            <a:endCxn id="543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46" name="Shape 546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553" name="Shape 553"/>
          <p:cNvCxnSpPr>
            <a:stCxn id="532" idx="7"/>
            <a:endCxn id="543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54" name="Shape 554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555" name="Shape 555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(v2,v6,1)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(v0,v4,4)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56" name="Shape 556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557" name="Shape 557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58" name="Shape 558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65" name="Shape 565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66" name="Shape 566"/>
          <p:cNvCxnSpPr>
            <a:stCxn id="565" idx="6"/>
            <a:endCxn id="564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67" name="Shape 567"/>
          <p:cNvCxnSpPr>
            <a:stCxn id="564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68" name="Shape 568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69" name="Shape 569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570" name="Shape 570"/>
          <p:cNvCxnSpPr>
            <a:stCxn id="564" idx="6"/>
            <a:endCxn id="569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71" name="Shape 571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572" name="Shape 572"/>
          <p:cNvCxnSpPr>
            <a:stCxn id="564" idx="4"/>
            <a:endCxn id="571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73" name="Shape 573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574" name="Shape 574"/>
          <p:cNvCxnSpPr>
            <a:stCxn id="569" idx="6"/>
            <a:endCxn id="573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75" name="Shape 575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576" name="Shape 576"/>
          <p:cNvCxnSpPr>
            <a:endCxn id="575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77" name="Shape 577"/>
          <p:cNvCxnSpPr>
            <a:stCxn id="573" idx="1"/>
            <a:endCxn id="575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78" name="Shape 578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585" name="Shape 585"/>
          <p:cNvCxnSpPr>
            <a:stCxn id="564" idx="7"/>
            <a:endCxn id="575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86" name="Shape 586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587" name="Shape 587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(v2,v6,1)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(v0,v4,4)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88" name="Shape 588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589" name="Shape 589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90" name="Shape 590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97" name="Shape 597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98" name="Shape 598"/>
          <p:cNvCxnSpPr>
            <a:stCxn id="597" idx="6"/>
            <a:endCxn id="596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99" name="Shape 599"/>
          <p:cNvCxnSpPr>
            <a:stCxn id="596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00" name="Shape 600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01" name="Shape 601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602" name="Shape 602"/>
          <p:cNvCxnSpPr>
            <a:stCxn id="596" idx="6"/>
            <a:endCxn id="601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03" name="Shape 603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604" name="Shape 604"/>
          <p:cNvCxnSpPr>
            <a:stCxn id="596" idx="4"/>
            <a:endCxn id="603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05" name="Shape 605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606" name="Shape 606"/>
          <p:cNvCxnSpPr>
            <a:stCxn id="601" idx="6"/>
            <a:endCxn id="605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07" name="Shape 607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608" name="Shape 608"/>
          <p:cNvCxnSpPr>
            <a:endCxn id="607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09" name="Shape 609"/>
          <p:cNvCxnSpPr>
            <a:stCxn id="605" idx="1"/>
            <a:endCxn id="607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10" name="Shape 610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617" name="Shape 617"/>
          <p:cNvCxnSpPr>
            <a:stCxn id="596" idx="7"/>
            <a:endCxn id="607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18" name="Shape 618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619" name="Shape 619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(v2,v6,1)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(v0,v4,4)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20" name="Shape 620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621" name="Shape 621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22" name="Shape 622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23" name="Shape 623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29" name="Shape 629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630" name="Shape 630"/>
          <p:cNvCxnSpPr>
            <a:stCxn id="629" idx="6"/>
            <a:endCxn id="628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31" name="Shape 631"/>
          <p:cNvCxnSpPr>
            <a:stCxn id="628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32" name="Shape 632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33" name="Shape 633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634" name="Shape 634"/>
          <p:cNvCxnSpPr>
            <a:stCxn id="628" idx="6"/>
            <a:endCxn id="633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35" name="Shape 635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636" name="Shape 636"/>
          <p:cNvCxnSpPr>
            <a:stCxn id="628" idx="4"/>
            <a:endCxn id="635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37" name="Shape 637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638" name="Shape 638"/>
          <p:cNvCxnSpPr>
            <a:stCxn id="633" idx="6"/>
            <a:endCxn id="637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39" name="Shape 639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640" name="Shape 640"/>
          <p:cNvCxnSpPr>
            <a:endCxn id="639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41" name="Shape 641"/>
          <p:cNvCxnSpPr>
            <a:stCxn id="637" idx="1"/>
            <a:endCxn id="639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42" name="Shape 642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645" name="Shape 645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649" name="Shape 649"/>
          <p:cNvCxnSpPr>
            <a:stCxn id="628" idx="7"/>
            <a:endCxn id="639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50" name="Shape 650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651" name="Shape 651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(v0,v4,4)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52" name="Shape 652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653" name="Shape 653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54" name="Shape 654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55" name="Shape 655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61" name="Shape 661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662" name="Shape 662"/>
          <p:cNvCxnSpPr>
            <a:stCxn id="661" idx="6"/>
            <a:endCxn id="660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63" name="Shape 663"/>
          <p:cNvCxnSpPr>
            <a:stCxn id="660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64" name="Shape 664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65" name="Shape 665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666" name="Shape 666"/>
          <p:cNvCxnSpPr>
            <a:stCxn id="660" idx="6"/>
            <a:endCxn id="665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67" name="Shape 667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668" name="Shape 668"/>
          <p:cNvCxnSpPr>
            <a:stCxn id="660" idx="4"/>
            <a:endCxn id="667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69" name="Shape 669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670" name="Shape 670"/>
          <p:cNvCxnSpPr>
            <a:stCxn id="665" idx="6"/>
            <a:endCxn id="669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71" name="Shape 671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672" name="Shape 672"/>
          <p:cNvCxnSpPr>
            <a:endCxn id="671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73" name="Shape 673"/>
          <p:cNvCxnSpPr>
            <a:stCxn id="669" idx="1"/>
            <a:endCxn id="671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74" name="Shape 674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79" name="Shape 679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80" name="Shape 680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681" name="Shape 681"/>
          <p:cNvCxnSpPr>
            <a:stCxn id="660" idx="7"/>
            <a:endCxn id="671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82" name="Shape 682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683" name="Shape 683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(v0,v4,4)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84" name="Shape 684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685" name="Shape 685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86" name="Shape 686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87" name="Shape 687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7" name="Shape 117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18" name="Shape 118"/>
          <p:cNvCxnSpPr>
            <a:stCxn id="117" idx="6"/>
            <a:endCxn id="116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9" name="Shape 119"/>
          <p:cNvCxnSpPr>
            <a:stCxn id="116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0" name="Shape 120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1" name="Shape 121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122" name="Shape 122"/>
          <p:cNvCxnSpPr>
            <a:stCxn id="116" idx="6"/>
            <a:endCxn id="121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3" name="Shape 123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24" name="Shape 124"/>
          <p:cNvCxnSpPr>
            <a:stCxn id="116" idx="4"/>
            <a:endCxn id="123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5" name="Shape 125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26" name="Shape 126"/>
          <p:cNvCxnSpPr>
            <a:stCxn id="121" idx="6"/>
            <a:endCxn id="125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7" name="Shape 127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128" name="Shape 128"/>
          <p:cNvCxnSpPr>
            <a:endCxn id="127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9" name="Shape 129"/>
          <p:cNvCxnSpPr>
            <a:stCxn id="125" idx="1"/>
            <a:endCxn id="127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0" name="Shape 130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37" name="Shape 137"/>
          <p:cNvCxnSpPr>
            <a:stCxn id="116" idx="7"/>
            <a:endCxn id="127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8" name="Shape 138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139" name="Shape 139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0" name="Shape 140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141" name="Shape 141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2" name="Shape 142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93" name="Shape 693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694" name="Shape 694"/>
          <p:cNvCxnSpPr>
            <a:stCxn id="693" idx="6"/>
            <a:endCxn id="692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95" name="Shape 695"/>
          <p:cNvCxnSpPr>
            <a:stCxn id="692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96" name="Shape 696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97" name="Shape 697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698" name="Shape 698"/>
          <p:cNvCxnSpPr>
            <a:stCxn id="692" idx="6"/>
            <a:endCxn id="697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99" name="Shape 699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700" name="Shape 700"/>
          <p:cNvCxnSpPr>
            <a:stCxn id="692" idx="4"/>
            <a:endCxn id="699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01" name="Shape 701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702" name="Shape 702"/>
          <p:cNvCxnSpPr>
            <a:stCxn id="697" idx="6"/>
            <a:endCxn id="701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03" name="Shape 703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704" name="Shape 704"/>
          <p:cNvCxnSpPr>
            <a:endCxn id="703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05" name="Shape 705"/>
          <p:cNvCxnSpPr>
            <a:stCxn id="701" idx="1"/>
            <a:endCxn id="703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06" name="Shape 706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10" name="Shape 710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11" name="Shape 711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713" name="Shape 713"/>
          <p:cNvCxnSpPr>
            <a:stCxn id="692" idx="7"/>
            <a:endCxn id="703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14" name="Shape 714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715" name="Shape 715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(v5,v6,1)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(v0,v4,4)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16" name="Shape 716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717" name="Shape 717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18" name="Shape 718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719" name="Shape 719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25" name="Shape 725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726" name="Shape 726"/>
          <p:cNvCxnSpPr>
            <a:stCxn id="725" idx="6"/>
            <a:endCxn id="724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27" name="Shape 727"/>
          <p:cNvCxnSpPr>
            <a:stCxn id="724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28" name="Shape 728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29" name="Shape 729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730" name="Shape 730"/>
          <p:cNvCxnSpPr>
            <a:stCxn id="724" idx="6"/>
            <a:endCxn id="729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31" name="Shape 731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732" name="Shape 732"/>
          <p:cNvCxnSpPr>
            <a:stCxn id="724" idx="4"/>
            <a:endCxn id="731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33" name="Shape 733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734" name="Shape 734"/>
          <p:cNvCxnSpPr>
            <a:stCxn id="729" idx="6"/>
            <a:endCxn id="733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35" name="Shape 735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736" name="Shape 736"/>
          <p:cNvCxnSpPr>
            <a:endCxn id="735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37" name="Shape 737"/>
          <p:cNvCxnSpPr>
            <a:stCxn id="733" idx="1"/>
            <a:endCxn id="735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38" name="Shape 738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39" name="Shape 739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40" name="Shape 740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41" name="Shape 741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42" name="Shape 742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43" name="Shape 743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745" name="Shape 745"/>
          <p:cNvCxnSpPr>
            <a:stCxn id="724" idx="7"/>
            <a:endCxn id="735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46" name="Shape 746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747" name="Shape 747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(v5,v6,1)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(v0,v4,4)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48" name="Shape 748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749" name="Shape 749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50" name="Shape 750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751" name="Shape 75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57" name="Shape 757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758" name="Shape 758"/>
          <p:cNvCxnSpPr>
            <a:stCxn id="757" idx="6"/>
            <a:endCxn id="756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59" name="Shape 759"/>
          <p:cNvCxnSpPr>
            <a:stCxn id="756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60" name="Shape 760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61" name="Shape 761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762" name="Shape 762"/>
          <p:cNvCxnSpPr>
            <a:stCxn id="756" idx="6"/>
            <a:endCxn id="761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63" name="Shape 763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764" name="Shape 764"/>
          <p:cNvCxnSpPr>
            <a:stCxn id="756" idx="4"/>
            <a:endCxn id="763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65" name="Shape 765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766" name="Shape 766"/>
          <p:cNvCxnSpPr>
            <a:stCxn id="761" idx="6"/>
            <a:endCxn id="765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67" name="Shape 767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768" name="Shape 768"/>
          <p:cNvCxnSpPr>
            <a:endCxn id="767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69" name="Shape 769"/>
          <p:cNvCxnSpPr>
            <a:stCxn id="765" idx="1"/>
            <a:endCxn id="767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70" name="Shape 770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71" name="Shape 771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72" name="Shape 772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777" name="Shape 777"/>
          <p:cNvCxnSpPr>
            <a:stCxn id="756" idx="7"/>
            <a:endCxn id="767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78" name="Shape 778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779" name="Shape 779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(v5,v6,1)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(v0,v4,4)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80" name="Shape 780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781" name="Shape 781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82" name="Shape 782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783" name="Shape 783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89" name="Shape 789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790" name="Shape 790"/>
          <p:cNvCxnSpPr>
            <a:stCxn id="789" idx="6"/>
            <a:endCxn id="788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91" name="Shape 791"/>
          <p:cNvCxnSpPr>
            <a:stCxn id="788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92" name="Shape 792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93" name="Shape 793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794" name="Shape 794"/>
          <p:cNvCxnSpPr>
            <a:stCxn id="788" idx="6"/>
            <a:endCxn id="793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95" name="Shape 795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796" name="Shape 796"/>
          <p:cNvCxnSpPr>
            <a:stCxn id="788" idx="4"/>
            <a:endCxn id="795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97" name="Shape 797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798" name="Shape 798"/>
          <p:cNvCxnSpPr>
            <a:stCxn id="793" idx="6"/>
            <a:endCxn id="797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99" name="Shape 799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800" name="Shape 800"/>
          <p:cNvCxnSpPr>
            <a:endCxn id="799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01" name="Shape 801"/>
          <p:cNvCxnSpPr>
            <a:stCxn id="797" idx="1"/>
            <a:endCxn id="799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02" name="Shape 802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03" name="Shape 803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804" name="Shape 804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805" name="Shape 805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06" name="Shape 806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07" name="Shape 807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08" name="Shape 808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809" name="Shape 809"/>
          <p:cNvCxnSpPr>
            <a:stCxn id="788" idx="7"/>
            <a:endCxn id="799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10" name="Shape 810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811" name="Shape 811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(v0,v4,4)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12" name="Shape 812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813" name="Shape 813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14" name="Shape 814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15" name="Shape 815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21" name="Shape 821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822" name="Shape 822"/>
          <p:cNvCxnSpPr>
            <a:stCxn id="821" idx="6"/>
            <a:endCxn id="820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23" name="Shape 823"/>
          <p:cNvCxnSpPr>
            <a:stCxn id="820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24" name="Shape 824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25" name="Shape 825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826" name="Shape 826"/>
          <p:cNvCxnSpPr>
            <a:stCxn id="820" idx="6"/>
            <a:endCxn id="825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27" name="Shape 827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828" name="Shape 828"/>
          <p:cNvCxnSpPr>
            <a:stCxn id="820" idx="4"/>
            <a:endCxn id="827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29" name="Shape 829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830" name="Shape 830"/>
          <p:cNvCxnSpPr>
            <a:stCxn id="825" idx="6"/>
            <a:endCxn id="829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31" name="Shape 831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832" name="Shape 832"/>
          <p:cNvCxnSpPr>
            <a:endCxn id="831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33" name="Shape 833"/>
          <p:cNvCxnSpPr>
            <a:stCxn id="829" idx="1"/>
            <a:endCxn id="831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34" name="Shape 834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35" name="Shape 835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836" name="Shape 836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837" name="Shape 837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38" name="Shape 838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39" name="Shape 839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40" name="Shape 840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841" name="Shape 841"/>
          <p:cNvCxnSpPr>
            <a:stCxn id="820" idx="7"/>
            <a:endCxn id="831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42" name="Shape 842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843" name="Shape 843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(v0,v4,4)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44" name="Shape 844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845" name="Shape 845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46" name="Shape 846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47" name="Shape 847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53" name="Shape 853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854" name="Shape 854"/>
          <p:cNvCxnSpPr>
            <a:stCxn id="853" idx="6"/>
            <a:endCxn id="852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55" name="Shape 855"/>
          <p:cNvCxnSpPr>
            <a:stCxn id="852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56" name="Shape 856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57" name="Shape 857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858" name="Shape 858"/>
          <p:cNvCxnSpPr>
            <a:stCxn id="852" idx="6"/>
            <a:endCxn id="857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59" name="Shape 859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860" name="Shape 860"/>
          <p:cNvCxnSpPr>
            <a:stCxn id="852" idx="4"/>
            <a:endCxn id="859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61" name="Shape 861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862" name="Shape 862"/>
          <p:cNvCxnSpPr>
            <a:stCxn id="857" idx="6"/>
            <a:endCxn id="861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63" name="Shape 863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864" name="Shape 864"/>
          <p:cNvCxnSpPr>
            <a:endCxn id="863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65" name="Shape 865"/>
          <p:cNvCxnSpPr>
            <a:stCxn id="861" idx="1"/>
            <a:endCxn id="863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66" name="Shape 866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67" name="Shape 867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868" name="Shape 868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869" name="Shape 869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70" name="Shape 870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71" name="Shape 871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72" name="Shape 872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873" name="Shape 873"/>
          <p:cNvCxnSpPr>
            <a:stCxn id="852" idx="7"/>
            <a:endCxn id="863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74" name="Shape 874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875" name="Shape 875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(v5,v3,1)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(v0,v4,4)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76" name="Shape 876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877" name="Shape 877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78" name="Shape 878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79" name="Shape 879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85" name="Shape 885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886" name="Shape 886"/>
          <p:cNvCxnSpPr>
            <a:stCxn id="885" idx="6"/>
            <a:endCxn id="884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87" name="Shape 887"/>
          <p:cNvCxnSpPr>
            <a:stCxn id="884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88" name="Shape 888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89" name="Shape 889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890" name="Shape 890"/>
          <p:cNvCxnSpPr>
            <a:stCxn id="884" idx="6"/>
            <a:endCxn id="889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91" name="Shape 891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892" name="Shape 892"/>
          <p:cNvCxnSpPr>
            <a:stCxn id="884" idx="4"/>
            <a:endCxn id="891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93" name="Shape 893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894" name="Shape 894"/>
          <p:cNvCxnSpPr>
            <a:stCxn id="889" idx="6"/>
            <a:endCxn id="893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95" name="Shape 895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896" name="Shape 896"/>
          <p:cNvCxnSpPr>
            <a:endCxn id="895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97" name="Shape 897"/>
          <p:cNvCxnSpPr>
            <a:stCxn id="893" idx="1"/>
            <a:endCxn id="895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98" name="Shape 898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99" name="Shape 899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900" name="Shape 900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01" name="Shape 901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02" name="Shape 902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03" name="Shape 903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04" name="Shape 904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905" name="Shape 905"/>
          <p:cNvCxnSpPr>
            <a:stCxn id="884" idx="7"/>
            <a:endCxn id="895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06" name="Shape 906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907" name="Shape 907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(v5,v3,1)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(v0,v4,4)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08" name="Shape 908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909" name="Shape 909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10" name="Shape 910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11" name="Shape 91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17" name="Shape 917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918" name="Shape 918"/>
          <p:cNvCxnSpPr>
            <a:stCxn id="917" idx="6"/>
            <a:endCxn id="916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19" name="Shape 919"/>
          <p:cNvCxnSpPr>
            <a:stCxn id="916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20" name="Shape 920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21" name="Shape 921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922" name="Shape 922"/>
          <p:cNvCxnSpPr>
            <a:stCxn id="916" idx="6"/>
            <a:endCxn id="921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23" name="Shape 923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924" name="Shape 924"/>
          <p:cNvCxnSpPr>
            <a:stCxn id="916" idx="4"/>
            <a:endCxn id="923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25" name="Shape 925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926" name="Shape 926"/>
          <p:cNvCxnSpPr>
            <a:stCxn id="921" idx="6"/>
            <a:endCxn id="925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27" name="Shape 927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928" name="Shape 928"/>
          <p:cNvCxnSpPr>
            <a:endCxn id="927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29" name="Shape 929"/>
          <p:cNvCxnSpPr>
            <a:stCxn id="925" idx="1"/>
            <a:endCxn id="927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30" name="Shape 930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31" name="Shape 931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932" name="Shape 932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33" name="Shape 933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34" name="Shape 934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35" name="Shape 935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36" name="Shape 936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937" name="Shape 937"/>
          <p:cNvCxnSpPr>
            <a:stCxn id="916" idx="7"/>
            <a:endCxn id="927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38" name="Shape 938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939" name="Shape 939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(v5,v3,1)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(v0,v4,4)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40" name="Shape 940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941" name="Shape 941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42" name="Shape 942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43" name="Shape 943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49" name="Shape 949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950" name="Shape 950"/>
          <p:cNvCxnSpPr>
            <a:stCxn id="949" idx="6"/>
            <a:endCxn id="948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51" name="Shape 951"/>
          <p:cNvCxnSpPr>
            <a:stCxn id="948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52" name="Shape 952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53" name="Shape 953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954" name="Shape 954"/>
          <p:cNvCxnSpPr>
            <a:stCxn id="948" idx="6"/>
            <a:endCxn id="953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55" name="Shape 955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956" name="Shape 956"/>
          <p:cNvCxnSpPr>
            <a:stCxn id="948" idx="4"/>
            <a:endCxn id="955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57" name="Shape 957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958" name="Shape 958"/>
          <p:cNvCxnSpPr>
            <a:stCxn id="953" idx="6"/>
            <a:endCxn id="957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59" name="Shape 959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960" name="Shape 960"/>
          <p:cNvCxnSpPr>
            <a:endCxn id="959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61" name="Shape 961"/>
          <p:cNvCxnSpPr>
            <a:stCxn id="957" idx="1"/>
            <a:endCxn id="959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62" name="Shape 962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63" name="Shape 963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964" name="Shape 964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65" name="Shape 965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66" name="Shape 966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67" name="Shape 967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68" name="Shape 968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969" name="Shape 969"/>
          <p:cNvCxnSpPr>
            <a:stCxn id="948" idx="7"/>
            <a:endCxn id="959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70" name="Shape 970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971" name="Shape 971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(v0,v4,4)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72" name="Shape 972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973" name="Shape 973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74" name="Shape 974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75" name="Shape 975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81" name="Shape 981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982" name="Shape 982"/>
          <p:cNvCxnSpPr>
            <a:stCxn id="981" idx="6"/>
            <a:endCxn id="980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83" name="Shape 983"/>
          <p:cNvCxnSpPr>
            <a:stCxn id="980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84" name="Shape 984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85" name="Shape 985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986" name="Shape 986"/>
          <p:cNvCxnSpPr>
            <a:stCxn id="980" idx="6"/>
            <a:endCxn id="985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87" name="Shape 987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988" name="Shape 988"/>
          <p:cNvCxnSpPr>
            <a:stCxn id="980" idx="4"/>
            <a:endCxn id="987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89" name="Shape 989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990" name="Shape 990"/>
          <p:cNvCxnSpPr>
            <a:stCxn id="985" idx="6"/>
            <a:endCxn id="989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91" name="Shape 991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992" name="Shape 992"/>
          <p:cNvCxnSpPr>
            <a:endCxn id="991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93" name="Shape 993"/>
          <p:cNvCxnSpPr>
            <a:stCxn id="989" idx="1"/>
            <a:endCxn id="991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94" name="Shape 994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95" name="Shape 995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996" name="Shape 996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97" name="Shape 997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98" name="Shape 998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99" name="Shape 999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00" name="Shape 1000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001" name="Shape 1001"/>
          <p:cNvCxnSpPr>
            <a:stCxn id="980" idx="7"/>
            <a:endCxn id="991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02" name="Shape 1002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1003" name="Shape 1003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(v0,v4,4)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04" name="Shape 1004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1005" name="Shape 1005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06" name="Shape 1006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007" name="Shape 1007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49" name="Shape 149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50" name="Shape 150"/>
          <p:cNvCxnSpPr>
            <a:stCxn id="149" idx="6"/>
            <a:endCxn id="148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51" name="Shape 151"/>
          <p:cNvCxnSpPr>
            <a:stCxn id="148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2" name="Shape 152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53" name="Shape 153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154" name="Shape 154"/>
          <p:cNvCxnSpPr>
            <a:stCxn id="148" idx="6"/>
            <a:endCxn id="153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5" name="Shape 155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56" name="Shape 156"/>
          <p:cNvCxnSpPr>
            <a:stCxn id="148" idx="4"/>
            <a:endCxn id="155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7" name="Shape 157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58" name="Shape 158"/>
          <p:cNvCxnSpPr>
            <a:stCxn id="153" idx="6"/>
            <a:endCxn id="157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9" name="Shape 159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160" name="Shape 160"/>
          <p:cNvCxnSpPr>
            <a:endCxn id="159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1" name="Shape 161"/>
          <p:cNvCxnSpPr>
            <a:stCxn id="157" idx="1"/>
            <a:endCxn id="159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2" name="Shape 162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69" name="Shape 169"/>
          <p:cNvCxnSpPr>
            <a:stCxn id="148" idx="7"/>
            <a:endCxn id="159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0" name="Shape 170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(v0,v1,2)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2" name="Shape 172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173" name="Shape 173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4" name="Shape 174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13" name="Shape 1013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014" name="Shape 1014"/>
          <p:cNvCxnSpPr>
            <a:stCxn id="1013" idx="6"/>
            <a:endCxn id="1012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15" name="Shape 1015"/>
          <p:cNvCxnSpPr>
            <a:stCxn id="1012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16" name="Shape 1016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17" name="Shape 1017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1018" name="Shape 1018"/>
          <p:cNvCxnSpPr>
            <a:stCxn id="1012" idx="6"/>
            <a:endCxn id="1017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19" name="Shape 1019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020" name="Shape 1020"/>
          <p:cNvCxnSpPr>
            <a:stCxn id="1012" idx="4"/>
            <a:endCxn id="1019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21" name="Shape 1021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022" name="Shape 1022"/>
          <p:cNvCxnSpPr>
            <a:stCxn id="1017" idx="6"/>
            <a:endCxn id="1021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23" name="Shape 1023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1024" name="Shape 1024"/>
          <p:cNvCxnSpPr>
            <a:endCxn id="1023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25" name="Shape 1025"/>
          <p:cNvCxnSpPr>
            <a:stCxn id="1021" idx="1"/>
            <a:endCxn id="1023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26" name="Shape 1026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27" name="Shape 1027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28" name="Shape 1028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29" name="Shape 1029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30" name="Shape 1030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31" name="Shape 1031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32" name="Shape 1032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033" name="Shape 1033"/>
          <p:cNvCxnSpPr>
            <a:stCxn id="1012" idx="7"/>
            <a:endCxn id="1023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34" name="Shape 1034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1035" name="Shape 1035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(v0,v4,4)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36" name="Shape 1036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1037" name="Shape 1037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38" name="Shape 1038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039" name="Shape 1039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45" name="Shape 1045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046" name="Shape 1046"/>
          <p:cNvCxnSpPr>
            <a:stCxn id="1045" idx="6"/>
            <a:endCxn id="1044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47" name="Shape 1047"/>
          <p:cNvCxnSpPr>
            <a:stCxn id="1044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48" name="Shape 1048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49" name="Shape 1049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1050" name="Shape 1050"/>
          <p:cNvCxnSpPr>
            <a:stCxn id="1044" idx="6"/>
            <a:endCxn id="1049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51" name="Shape 1051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052" name="Shape 1052"/>
          <p:cNvCxnSpPr>
            <a:stCxn id="1044" idx="4"/>
            <a:endCxn id="1051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53" name="Shape 1053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054" name="Shape 1054"/>
          <p:cNvCxnSpPr>
            <a:stCxn id="1049" idx="6"/>
            <a:endCxn id="1053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55" name="Shape 1055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1056" name="Shape 1056"/>
          <p:cNvCxnSpPr>
            <a:endCxn id="1055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57" name="Shape 1057"/>
          <p:cNvCxnSpPr>
            <a:stCxn id="1053" idx="1"/>
            <a:endCxn id="1055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58" name="Shape 1058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59" name="Shape 1059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60" name="Shape 1060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61" name="Shape 1061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62" name="Shape 1062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63" name="Shape 1063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64" name="Shape 1064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065" name="Shape 1065"/>
          <p:cNvCxnSpPr>
            <a:stCxn id="1044" idx="7"/>
            <a:endCxn id="1055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66" name="Shape 1066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1067" name="Shape 1067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68" name="Shape 1068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1069" name="Shape 1069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70" name="Shape 1070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071" name="Shape 107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77" name="Shape 1077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078" name="Shape 1078"/>
          <p:cNvCxnSpPr>
            <a:stCxn id="1077" idx="6"/>
            <a:endCxn id="1076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79" name="Shape 1079"/>
          <p:cNvCxnSpPr>
            <a:stCxn id="1076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80" name="Shape 1080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81" name="Shape 1081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1082" name="Shape 1082"/>
          <p:cNvCxnSpPr>
            <a:stCxn id="1076" idx="6"/>
            <a:endCxn id="1081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83" name="Shape 1083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084" name="Shape 1084"/>
          <p:cNvCxnSpPr>
            <a:stCxn id="1076" idx="4"/>
            <a:endCxn id="1083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85" name="Shape 1085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086" name="Shape 1086"/>
          <p:cNvCxnSpPr>
            <a:stCxn id="1081" idx="6"/>
            <a:endCxn id="1085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87" name="Shape 1087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1088" name="Shape 1088"/>
          <p:cNvCxnSpPr>
            <a:endCxn id="1087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89" name="Shape 1089"/>
          <p:cNvCxnSpPr>
            <a:stCxn id="1085" idx="1"/>
            <a:endCxn id="1087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90" name="Shape 1090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91" name="Shape 1091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92" name="Shape 1092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93" name="Shape 1093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94" name="Shape 1094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95" name="Shape 1095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96" name="Shape 1096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097" name="Shape 1097"/>
          <p:cNvCxnSpPr>
            <a:stCxn id="1076" idx="7"/>
            <a:endCxn id="1087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98" name="Shape 1098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1099" name="Shape 1099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00" name="Shape 1100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1101" name="Shape 1101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02" name="Shape 1102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03" name="Shape 1103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Shape 1108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09" name="Shape 1109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110" name="Shape 1110"/>
          <p:cNvCxnSpPr>
            <a:stCxn id="1109" idx="6"/>
            <a:endCxn id="1108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11" name="Shape 1111"/>
          <p:cNvCxnSpPr>
            <a:stCxn id="1108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12" name="Shape 1112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13" name="Shape 1113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1114" name="Shape 1114"/>
          <p:cNvCxnSpPr>
            <a:stCxn id="1108" idx="6"/>
            <a:endCxn id="1113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15" name="Shape 1115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116" name="Shape 1116"/>
          <p:cNvCxnSpPr>
            <a:stCxn id="1108" idx="4"/>
            <a:endCxn id="1115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17" name="Shape 1117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118" name="Shape 1118"/>
          <p:cNvCxnSpPr>
            <a:stCxn id="1113" idx="6"/>
            <a:endCxn id="1117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19" name="Shape 1119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1120" name="Shape 1120"/>
          <p:cNvCxnSpPr>
            <a:endCxn id="1119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21" name="Shape 1121"/>
          <p:cNvCxnSpPr>
            <a:stCxn id="1117" idx="1"/>
            <a:endCxn id="1119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22" name="Shape 1122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23" name="Shape 1123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124" name="Shape 1124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25" name="Shape 1125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26" name="Shape 1126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27" name="Shape 1127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28" name="Shape 1128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129" name="Shape 1129"/>
          <p:cNvCxnSpPr>
            <a:stCxn id="1108" idx="7"/>
            <a:endCxn id="1119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30" name="Shape 1130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1131" name="Shape 1131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32" name="Shape 1132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1133" name="Shape 1133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34" name="Shape 1134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35" name="Shape 1135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41" name="Shape 1141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142" name="Shape 1142"/>
          <p:cNvCxnSpPr>
            <a:stCxn id="1141" idx="6"/>
            <a:endCxn id="1140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43" name="Shape 1143"/>
          <p:cNvCxnSpPr>
            <a:stCxn id="1140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44" name="Shape 1144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45" name="Shape 1145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1146" name="Shape 1146"/>
          <p:cNvCxnSpPr>
            <a:stCxn id="1140" idx="6"/>
            <a:endCxn id="1145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47" name="Shape 1147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148" name="Shape 1148"/>
          <p:cNvCxnSpPr>
            <a:stCxn id="1140" idx="4"/>
            <a:endCxn id="1147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49" name="Shape 1149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150" name="Shape 1150"/>
          <p:cNvCxnSpPr>
            <a:stCxn id="1145" idx="6"/>
            <a:endCxn id="1149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51" name="Shape 1151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1152" name="Shape 1152"/>
          <p:cNvCxnSpPr>
            <a:endCxn id="1151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53" name="Shape 1153"/>
          <p:cNvCxnSpPr>
            <a:stCxn id="1149" idx="1"/>
            <a:endCxn id="1151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54" name="Shape 1154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55" name="Shape 1155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156" name="Shape 1156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57" name="Shape 1157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58" name="Shape 1158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59" name="Shape 1159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60" name="Shape 1160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161" name="Shape 1161"/>
          <p:cNvCxnSpPr>
            <a:stCxn id="1140" idx="7"/>
            <a:endCxn id="1151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62" name="Shape 1162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1163" name="Shape 1163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64" name="Shape 1164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1165" name="Shape 1165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66" name="Shape 1166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67" name="Shape 1167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Shape 1172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73" name="Shape 1173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174" name="Shape 1174"/>
          <p:cNvCxnSpPr>
            <a:stCxn id="1173" idx="6"/>
            <a:endCxn id="1172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75" name="Shape 1175"/>
          <p:cNvCxnSpPr>
            <a:stCxn id="1172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76" name="Shape 1176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77" name="Shape 1177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1178" name="Shape 1178"/>
          <p:cNvCxnSpPr>
            <a:stCxn id="1172" idx="6"/>
            <a:endCxn id="1177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79" name="Shape 1179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180" name="Shape 1180"/>
          <p:cNvCxnSpPr>
            <a:stCxn id="1172" idx="4"/>
            <a:endCxn id="1179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81" name="Shape 1181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182" name="Shape 1182"/>
          <p:cNvCxnSpPr>
            <a:stCxn id="1177" idx="6"/>
            <a:endCxn id="1181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83" name="Shape 1183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1184" name="Shape 1184"/>
          <p:cNvCxnSpPr>
            <a:endCxn id="1183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85" name="Shape 1185"/>
          <p:cNvCxnSpPr>
            <a:stCxn id="1181" idx="1"/>
            <a:endCxn id="1183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86" name="Shape 1186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87" name="Shape 1187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188" name="Shape 1188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89" name="Shape 1189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90" name="Shape 1190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91" name="Shape 1191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92" name="Shape 1192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193" name="Shape 1193"/>
          <p:cNvCxnSpPr>
            <a:stCxn id="1172" idx="7"/>
            <a:endCxn id="1183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94" name="Shape 1194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1195" name="Shape 1195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96" name="Shape 1196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1197" name="Shape 1197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>
                          <a:solidFill>
                            <a:srgbClr val="000000"/>
                          </a:solidFill>
                        </a:rPr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98" name="Shape 1198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99" name="Shape 1199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Shape 1204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05" name="Shape 1205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206" name="Shape 1206"/>
          <p:cNvCxnSpPr>
            <a:stCxn id="1205" idx="6"/>
            <a:endCxn id="1204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07" name="Shape 1207"/>
          <p:cNvCxnSpPr>
            <a:stCxn id="1204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08" name="Shape 1208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09" name="Shape 1209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1210" name="Shape 1210"/>
          <p:cNvCxnSpPr>
            <a:stCxn id="1204" idx="6"/>
            <a:endCxn id="1209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11" name="Shape 1211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212" name="Shape 1212"/>
          <p:cNvCxnSpPr>
            <a:stCxn id="1204" idx="4"/>
            <a:endCxn id="1211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13" name="Shape 1213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214" name="Shape 1214"/>
          <p:cNvCxnSpPr>
            <a:stCxn id="1209" idx="6"/>
            <a:endCxn id="1213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15" name="Shape 1215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1216" name="Shape 1216"/>
          <p:cNvCxnSpPr>
            <a:endCxn id="1215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17" name="Shape 1217"/>
          <p:cNvCxnSpPr>
            <a:stCxn id="1213" idx="1"/>
            <a:endCxn id="1215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18" name="Shape 1218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19" name="Shape 1219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20" name="Shape 1220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221" name="Shape 1221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22" name="Shape 1222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23" name="Shape 1223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24" name="Shape 1224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225" name="Shape 1225"/>
          <p:cNvCxnSpPr>
            <a:stCxn id="1204" idx="7"/>
            <a:endCxn id="1215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26" name="Shape 1226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1227" name="Shape 1227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28" name="Shape 1228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1229" name="Shape 1229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>
                          <a:solidFill>
                            <a:srgbClr val="000000"/>
                          </a:solidFill>
                        </a:rPr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30" name="Shape 1230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31" name="Shape 123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Shape 1236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37" name="Shape 1237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238" name="Shape 1238"/>
          <p:cNvCxnSpPr>
            <a:stCxn id="1237" idx="6"/>
            <a:endCxn id="1236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39" name="Shape 1239"/>
          <p:cNvCxnSpPr>
            <a:stCxn id="1236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40" name="Shape 1240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41" name="Shape 1241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1242" name="Shape 1242"/>
          <p:cNvCxnSpPr>
            <a:stCxn id="1236" idx="6"/>
            <a:endCxn id="1241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43" name="Shape 1243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244" name="Shape 1244"/>
          <p:cNvCxnSpPr>
            <a:stCxn id="1236" idx="4"/>
            <a:endCxn id="1243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45" name="Shape 1245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246" name="Shape 1246"/>
          <p:cNvCxnSpPr>
            <a:stCxn id="1241" idx="6"/>
            <a:endCxn id="1245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47" name="Shape 1247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1248" name="Shape 1248"/>
          <p:cNvCxnSpPr>
            <a:endCxn id="1247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49" name="Shape 1249"/>
          <p:cNvCxnSpPr>
            <a:stCxn id="1245" idx="1"/>
            <a:endCxn id="1247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50" name="Shape 1250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51" name="Shape 1251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52" name="Shape 1252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253" name="Shape 1253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54" name="Shape 1254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55" name="Shape 1255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56" name="Shape 1256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257" name="Shape 1257"/>
          <p:cNvCxnSpPr>
            <a:stCxn id="1236" idx="7"/>
            <a:endCxn id="1247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58" name="Shape 1258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1259" name="Shape 1259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60" name="Shape 1260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1261" name="Shape 1261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62" name="Shape 1262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63" name="Shape 1263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Shape 1268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69" name="Shape 1269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270" name="Shape 1270"/>
          <p:cNvCxnSpPr>
            <a:stCxn id="1269" idx="6"/>
            <a:endCxn id="1268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71" name="Shape 1271"/>
          <p:cNvCxnSpPr>
            <a:stCxn id="1268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72" name="Shape 1272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73" name="Shape 1273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1274" name="Shape 1274"/>
          <p:cNvCxnSpPr>
            <a:stCxn id="1268" idx="6"/>
            <a:endCxn id="1273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75" name="Shape 1275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276" name="Shape 1276"/>
          <p:cNvCxnSpPr>
            <a:stCxn id="1268" idx="4"/>
            <a:endCxn id="1275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77" name="Shape 1277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278" name="Shape 1278"/>
          <p:cNvCxnSpPr>
            <a:stCxn id="1273" idx="6"/>
            <a:endCxn id="1277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79" name="Shape 1279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1280" name="Shape 1280"/>
          <p:cNvCxnSpPr>
            <a:endCxn id="1279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81" name="Shape 1281"/>
          <p:cNvCxnSpPr>
            <a:stCxn id="1277" idx="1"/>
            <a:endCxn id="1279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82" name="Shape 1282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83" name="Shape 1283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84" name="Shape 1284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285" name="Shape 1285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86" name="Shape 1286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87" name="Shape 1287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88" name="Shape 1288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289" name="Shape 1289"/>
          <p:cNvCxnSpPr>
            <a:stCxn id="1268" idx="7"/>
            <a:endCxn id="1279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90" name="Shape 1290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1291" name="Shape 1291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92" name="Shape 1292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1293" name="Shape 1293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>
                          <a:solidFill>
                            <a:srgbClr val="000000"/>
                          </a:solidFill>
                        </a:rPr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94" name="Shape 1294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95" name="Shape 1295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Shape 1300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301" name="Shape 1301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302" name="Shape 1302"/>
          <p:cNvCxnSpPr>
            <a:stCxn id="1301" idx="6"/>
            <a:endCxn id="1300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03" name="Shape 1303"/>
          <p:cNvCxnSpPr>
            <a:stCxn id="1300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04" name="Shape 1304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305" name="Shape 1305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306" name="Shape 1306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307" name="Shape 1307"/>
          <p:cNvCxnSpPr>
            <a:stCxn id="1300" idx="4"/>
            <a:endCxn id="1306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08" name="Shape 1308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309" name="Shape 1309"/>
          <p:cNvCxnSpPr>
            <a:stCxn id="1305" idx="6"/>
            <a:endCxn id="1308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10" name="Shape 1310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1311" name="Shape 1311"/>
          <p:cNvCxnSpPr>
            <a:endCxn id="1310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12" name="Shape 1312"/>
          <p:cNvCxnSpPr>
            <a:stCxn id="1308" idx="1"/>
            <a:endCxn id="1310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13" name="Shape 1313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314" name="Shape 1314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315" name="Shape 1315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316" name="Shape 1316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17" name="Shape 1317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18" name="Shape 1318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aphicFrame>
        <p:nvGraphicFramePr>
          <p:cNvPr id="1319" name="Shape 1319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20" name="Shape 1320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1321" name="Shape 1321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>
                          <a:solidFill>
                            <a:schemeClr val="accent6"/>
                          </a:solidFill>
                        </a:rPr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accent6"/>
                          </a:solidFill>
                        </a:rPr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accent6"/>
                          </a:solidFill>
                        </a:rPr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>
                          <a:solidFill>
                            <a:schemeClr val="accent6"/>
                          </a:solidFill>
                        </a:rPr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accent6"/>
                          </a:solidFill>
                        </a:rPr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accent6"/>
                          </a:solidFill>
                        </a:rPr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>
                          <a:solidFill>
                            <a:schemeClr val="accent6"/>
                          </a:solidFill>
                        </a:rPr>
                        <a:t>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22" name="Shape 1322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23" name="Shape 1323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81" name="Shape 181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82" name="Shape 182"/>
          <p:cNvCxnSpPr>
            <a:stCxn id="181" idx="6"/>
            <a:endCxn id="180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3" name="Shape 183"/>
          <p:cNvCxnSpPr>
            <a:stCxn id="180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4" name="Shape 184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85" name="Shape 185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186" name="Shape 186"/>
          <p:cNvCxnSpPr>
            <a:stCxn id="180" idx="6"/>
            <a:endCxn id="185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7" name="Shape 187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88" name="Shape 188"/>
          <p:cNvCxnSpPr>
            <a:stCxn id="180" idx="4"/>
            <a:endCxn id="187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9" name="Shape 189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90" name="Shape 190"/>
          <p:cNvCxnSpPr>
            <a:stCxn id="185" idx="6"/>
            <a:endCxn id="189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91" name="Shape 191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192" name="Shape 192"/>
          <p:cNvCxnSpPr>
            <a:endCxn id="191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93" name="Shape 193"/>
          <p:cNvCxnSpPr>
            <a:stCxn id="189" idx="1"/>
            <a:endCxn id="191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94" name="Shape 194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01" name="Shape 201"/>
          <p:cNvCxnSpPr>
            <a:stCxn id="180" idx="7"/>
            <a:endCxn id="191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2" name="Shape 202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203" name="Shape 203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(v0,v1,2)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(v0,v2,3)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4" name="Shape 204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205" name="Shape 205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6" name="Shape 206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13" name="Shape 213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214" name="Shape 214"/>
          <p:cNvCxnSpPr>
            <a:stCxn id="213" idx="6"/>
            <a:endCxn id="212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5" name="Shape 215"/>
          <p:cNvCxnSpPr>
            <a:stCxn id="212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6" name="Shape 216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17" name="Shape 217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218" name="Shape 218"/>
          <p:cNvCxnSpPr>
            <a:stCxn id="212" idx="6"/>
            <a:endCxn id="217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9" name="Shape 219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20" name="Shape 220"/>
          <p:cNvCxnSpPr>
            <a:stCxn id="212" idx="4"/>
            <a:endCxn id="219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1" name="Shape 221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222" name="Shape 222"/>
          <p:cNvCxnSpPr>
            <a:stCxn id="217" idx="6"/>
            <a:endCxn id="221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3" name="Shape 223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224" name="Shape 224"/>
          <p:cNvCxnSpPr>
            <a:endCxn id="223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5" name="Shape 225"/>
          <p:cNvCxnSpPr>
            <a:stCxn id="221" idx="1"/>
            <a:endCxn id="223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6" name="Shape 226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33" name="Shape 233"/>
          <p:cNvCxnSpPr>
            <a:stCxn id="212" idx="7"/>
            <a:endCxn id="223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4" name="Shape 234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235" name="Shape 235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(v0,v1,2)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(v0,v2,3)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6" name="Shape 236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237" name="Shape 237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8" name="Shape 238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45" name="Shape 245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246" name="Shape 246"/>
          <p:cNvCxnSpPr>
            <a:stCxn id="245" idx="6"/>
            <a:endCxn id="244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7" name="Shape 247"/>
          <p:cNvCxnSpPr>
            <a:stCxn id="244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8" name="Shape 248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49" name="Shape 249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250" name="Shape 250"/>
          <p:cNvCxnSpPr>
            <a:stCxn id="244" idx="6"/>
            <a:endCxn id="249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1" name="Shape 251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52" name="Shape 252"/>
          <p:cNvCxnSpPr>
            <a:stCxn id="244" idx="4"/>
            <a:endCxn id="251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3" name="Shape 253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254" name="Shape 254"/>
          <p:cNvCxnSpPr>
            <a:stCxn id="249" idx="6"/>
            <a:endCxn id="253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5" name="Shape 255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256" name="Shape 256"/>
          <p:cNvCxnSpPr>
            <a:endCxn id="255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57" name="Shape 257"/>
          <p:cNvCxnSpPr>
            <a:stCxn id="253" idx="1"/>
            <a:endCxn id="255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8" name="Shape 258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65" name="Shape 265"/>
          <p:cNvCxnSpPr>
            <a:stCxn id="244" idx="7"/>
            <a:endCxn id="255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66" name="Shape 266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267" name="Shape 267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(v0,v1,2)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(v0,v2,3)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(v0,v4,4)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8" name="Shape 268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269" name="Shape 269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0" name="Shape 270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77" name="Shape 277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278" name="Shape 278"/>
          <p:cNvCxnSpPr>
            <a:stCxn id="277" idx="6"/>
            <a:endCxn id="276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79" name="Shape 279"/>
          <p:cNvCxnSpPr>
            <a:stCxn id="276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0" name="Shape 280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81" name="Shape 281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282" name="Shape 282"/>
          <p:cNvCxnSpPr>
            <a:stCxn id="276" idx="6"/>
            <a:endCxn id="281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3" name="Shape 283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84" name="Shape 284"/>
          <p:cNvCxnSpPr>
            <a:stCxn id="276" idx="4"/>
            <a:endCxn id="283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5" name="Shape 285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286" name="Shape 286"/>
          <p:cNvCxnSpPr>
            <a:stCxn id="281" idx="6"/>
            <a:endCxn id="285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7" name="Shape 287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288" name="Shape 288"/>
          <p:cNvCxnSpPr>
            <a:endCxn id="287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9" name="Shape 289"/>
          <p:cNvCxnSpPr>
            <a:stCxn id="285" idx="1"/>
            <a:endCxn id="287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0" name="Shape 290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97" name="Shape 297"/>
          <p:cNvCxnSpPr>
            <a:stCxn id="276" idx="7"/>
            <a:endCxn id="287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8" name="Shape 298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299" name="Shape 299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(v0,v1,2)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(v0,v2,3)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(v0,v4,4)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0" name="Shape 300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301" name="Shape 301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2" name="Shape 302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09" name="Shape 309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310" name="Shape 310"/>
          <p:cNvCxnSpPr>
            <a:stCxn id="309" idx="6"/>
            <a:endCxn id="308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1" name="Shape 311"/>
          <p:cNvCxnSpPr>
            <a:stCxn id="308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2" name="Shape 312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13" name="Shape 313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314" name="Shape 314"/>
          <p:cNvCxnSpPr>
            <a:stCxn id="308" idx="6"/>
            <a:endCxn id="313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5" name="Shape 315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316" name="Shape 316"/>
          <p:cNvCxnSpPr>
            <a:stCxn id="308" idx="4"/>
            <a:endCxn id="315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7" name="Shape 317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318" name="Shape 318"/>
          <p:cNvCxnSpPr>
            <a:stCxn id="313" idx="6"/>
            <a:endCxn id="317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9" name="Shape 319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320" name="Shape 320"/>
          <p:cNvCxnSpPr>
            <a:endCxn id="319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1" name="Shape 321"/>
          <p:cNvCxnSpPr>
            <a:stCxn id="317" idx="1"/>
            <a:endCxn id="319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2" name="Shape 322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329" name="Shape 329"/>
          <p:cNvCxnSpPr>
            <a:stCxn id="308" idx="7"/>
            <a:endCxn id="319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0" name="Shape 330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331" name="Shape 331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(v0,v1,2)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(v0,v2,3)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(v0,v4,4)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2" name="Shape 332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333" name="Shape 333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4" name="Shape 334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1163545" y="129846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41" name="Shape 341"/>
          <p:cNvSpPr/>
          <p:nvPr/>
        </p:nvSpPr>
        <p:spPr>
          <a:xfrm>
            <a:off x="139675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342" name="Shape 342"/>
          <p:cNvCxnSpPr>
            <a:stCxn id="341" idx="6"/>
            <a:endCxn id="340" idx="2"/>
          </p:cNvCxnSpPr>
          <p:nvPr/>
        </p:nvCxnSpPr>
        <p:spPr>
          <a:xfrm>
            <a:off x="786839" y="1622045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3" name="Shape 343"/>
          <p:cNvCxnSpPr>
            <a:stCxn id="340" idx="0"/>
          </p:cNvCxnSpPr>
          <p:nvPr/>
        </p:nvCxnSpPr>
        <p:spPr>
          <a:xfrm rot="10800000">
            <a:off x="1487128" y="948666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44" name="Shape 344"/>
          <p:cNvSpPr/>
          <p:nvPr/>
        </p:nvSpPr>
        <p:spPr>
          <a:xfrm>
            <a:off x="1163545" y="3014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45" name="Shape 345"/>
          <p:cNvSpPr/>
          <p:nvPr/>
        </p:nvSpPr>
        <p:spPr>
          <a:xfrm>
            <a:off x="2187416" y="1298463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346" name="Shape 346"/>
          <p:cNvCxnSpPr>
            <a:stCxn id="340" idx="6"/>
            <a:endCxn id="345" idx="2"/>
          </p:cNvCxnSpPr>
          <p:nvPr/>
        </p:nvCxnSpPr>
        <p:spPr>
          <a:xfrm>
            <a:off x="1810710" y="162204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47" name="Shape 347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348" name="Shape 348"/>
          <p:cNvCxnSpPr>
            <a:stCxn id="340" idx="4"/>
            <a:endCxn id="347" idx="0"/>
          </p:cNvCxnSpPr>
          <p:nvPr/>
        </p:nvCxnSpPr>
        <p:spPr>
          <a:xfrm>
            <a:off x="1487128" y="1945630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49" name="Shape 349"/>
          <p:cNvSpPr/>
          <p:nvPr/>
        </p:nvSpPr>
        <p:spPr>
          <a:xfrm>
            <a:off x="3211285" y="130471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350" name="Shape 350"/>
          <p:cNvCxnSpPr>
            <a:stCxn id="345" idx="6"/>
            <a:endCxn id="349" idx="2"/>
          </p:cNvCxnSpPr>
          <p:nvPr/>
        </p:nvCxnSpPr>
        <p:spPr>
          <a:xfrm>
            <a:off x="2834580" y="1622045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1" name="Shape 351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352" name="Shape 352"/>
          <p:cNvCxnSpPr>
            <a:endCxn id="351" idx="2"/>
          </p:cNvCxnSpPr>
          <p:nvPr/>
        </p:nvCxnSpPr>
        <p:spPr>
          <a:xfrm>
            <a:off x="1810616" y="62499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53" name="Shape 353"/>
          <p:cNvCxnSpPr>
            <a:stCxn id="349" idx="1"/>
            <a:endCxn id="351" idx="5"/>
          </p:cNvCxnSpPr>
          <p:nvPr/>
        </p:nvCxnSpPr>
        <p:spPr>
          <a:xfrm rot="10800000">
            <a:off x="2739660" y="853786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4" name="Shape 354"/>
          <p:cNvSpPr txBox="1"/>
          <p:nvPr/>
        </p:nvSpPr>
        <p:spPr>
          <a:xfrm>
            <a:off x="817214" y="1258962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516426" y="948574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487126" y="19261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830348" y="25565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3040233" y="669129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2907318" y="162829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767793" y="162829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361" name="Shape 361"/>
          <p:cNvCxnSpPr>
            <a:stCxn id="340" idx="7"/>
            <a:endCxn id="351" idx="3"/>
          </p:cNvCxnSpPr>
          <p:nvPr/>
        </p:nvCxnSpPr>
        <p:spPr>
          <a:xfrm flipH="1" rot="10800000">
            <a:off x="1715935" y="85384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62" name="Shape 362"/>
          <p:cNvSpPr txBox="1"/>
          <p:nvPr/>
        </p:nvSpPr>
        <p:spPr>
          <a:xfrm>
            <a:off x="1963261" y="993387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838758" y="3662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933050"/>
                <a:gridCol w="933050"/>
                <a:gridCol w="933050"/>
                <a:gridCol w="933050"/>
                <a:gridCol w="933050"/>
                <a:gridCol w="9330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(v0,v1,2)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(v0,v2,3)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(v0,v4,4)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4" name="Shape 364"/>
          <p:cNvSpPr txBox="1"/>
          <p:nvPr/>
        </p:nvSpPr>
        <p:spPr>
          <a:xfrm>
            <a:off x="41938" y="3436426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graphicFrame>
        <p:nvGraphicFramePr>
          <p:cNvPr id="365" name="Shape 365"/>
          <p:cNvGraphicFramePr/>
          <p:nvPr/>
        </p:nvGraphicFramePr>
        <p:xfrm>
          <a:off x="6773697" y="198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{430705CE-ADE0-432B-AF08-B86D98E73A82}</a:tableStyleId>
              </a:tblPr>
              <a:tblGrid>
                <a:gridCol w="658950"/>
                <a:gridCol w="831800"/>
                <a:gridCol w="80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Vertex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Prev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Done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V6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-1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6" name="Shape 366"/>
          <p:cNvSpPr/>
          <p:nvPr/>
        </p:nvSpPr>
        <p:spPr>
          <a:xfrm>
            <a:off x="6773697" y="307134"/>
            <a:ext cx="19079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Prims(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1383436" y="167812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