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5615" y="8418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1714" y="121116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1713" y="841828"/>
            <a:ext cx="2627085" cy="15385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31712" y="1102694"/>
            <a:ext cx="1640115" cy="58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"Florence"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3948" y="472496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41032" y="84182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flo2: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0608" y="121116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60607" y="841828"/>
            <a:ext cx="2627085" cy="15385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50606" y="1102694"/>
            <a:ext cx="1640115" cy="58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"Florence"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2842" y="472496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object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3831" y="3689688"/>
            <a:ext cx="7642998" cy="1907846"/>
            <a:chOff x="703831" y="3689688"/>
            <a:chExt cx="7642998" cy="1907846"/>
          </a:xfrm>
        </p:grpSpPr>
        <p:sp>
          <p:nvSpPr>
            <p:cNvPr id="21" name="TextBox 20"/>
            <p:cNvSpPr txBox="1"/>
            <p:nvPr/>
          </p:nvSpPr>
          <p:spPr>
            <a:xfrm>
              <a:off x="703831" y="409157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lloyd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714" y="4454232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41713" y="4059020"/>
              <a:ext cx="2627085" cy="15385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31712" y="4345766"/>
              <a:ext cx="1640115" cy="586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"Harry"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3948" y="3689688"/>
              <a:ext cx="15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Student object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6059" y="445423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ref: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76857" y="403981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harry: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9745" y="4402472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19744" y="4059020"/>
              <a:ext cx="2627085" cy="15385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09743" y="4294006"/>
              <a:ext cx="1640115" cy="586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"Harry"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91979" y="3689688"/>
              <a:ext cx="15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Student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8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68189" y="841828"/>
            <a:ext cx="6732785" cy="3813862"/>
            <a:chOff x="568189" y="841828"/>
            <a:chExt cx="6732785" cy="3813862"/>
          </a:xfrm>
        </p:grpSpPr>
        <p:sp>
          <p:nvSpPr>
            <p:cNvPr id="4" name="TextBox 3"/>
            <p:cNvSpPr txBox="1"/>
            <p:nvPr/>
          </p:nvSpPr>
          <p:spPr>
            <a:xfrm>
              <a:off x="729898" y="86069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lloyd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41714" y="121116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41713" y="841828"/>
              <a:ext cx="2627085" cy="15385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31712" y="1102694"/>
              <a:ext cx="1640115" cy="586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"Lloyd"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9897" y="2770833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harry: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73890" y="304988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73889" y="2680553"/>
              <a:ext cx="2627085" cy="15385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63888" y="2941419"/>
              <a:ext cx="1640115" cy="586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"Harry"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59864" y="2641208"/>
              <a:ext cx="1357869" cy="498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380129" y="2941419"/>
              <a:ext cx="2293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11745" y="3570001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ptr1: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41712" y="3440376"/>
              <a:ext cx="1357869" cy="498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568189" y="1277471"/>
              <a:ext cx="1935218" cy="2416359"/>
            </a:xfrm>
            <a:custGeom>
              <a:avLst/>
              <a:gdLst>
                <a:gd name="connsiteX0" fmla="*/ 1825387 w 1935218"/>
                <a:gd name="connsiteY0" fmla="*/ 2380129 h 2416359"/>
                <a:gd name="connsiteX1" fmla="*/ 1744705 w 1935218"/>
                <a:gd name="connsiteY1" fmla="*/ 2380129 h 2416359"/>
                <a:gd name="connsiteX2" fmla="*/ 63823 w 1935218"/>
                <a:gd name="connsiteY2" fmla="*/ 2003611 h 2416359"/>
                <a:gd name="connsiteX3" fmla="*/ 426893 w 1935218"/>
                <a:gd name="connsiteY3" fmla="*/ 551329 h 2416359"/>
                <a:gd name="connsiteX4" fmla="*/ 1139587 w 1935218"/>
                <a:gd name="connsiteY4" fmla="*/ 0 h 241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218" h="2416359">
                  <a:moveTo>
                    <a:pt x="1825387" y="2380129"/>
                  </a:moveTo>
                  <a:cubicBezTo>
                    <a:pt x="1931843" y="2411505"/>
                    <a:pt x="2038299" y="2442882"/>
                    <a:pt x="1744705" y="2380129"/>
                  </a:cubicBezTo>
                  <a:cubicBezTo>
                    <a:pt x="1451111" y="2317376"/>
                    <a:pt x="283458" y="2308411"/>
                    <a:pt x="63823" y="2003611"/>
                  </a:cubicBezTo>
                  <a:cubicBezTo>
                    <a:pt x="-155812" y="1698811"/>
                    <a:pt x="247599" y="885264"/>
                    <a:pt x="426893" y="551329"/>
                  </a:cubicBezTo>
                  <a:cubicBezTo>
                    <a:pt x="606187" y="217394"/>
                    <a:pt x="872887" y="108697"/>
                    <a:pt x="113958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1745" y="428635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ptr2: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41712" y="4156733"/>
              <a:ext cx="1357869" cy="498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380129" y="3158174"/>
              <a:ext cx="2293759" cy="125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281330" y="560029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01194" y="5470669"/>
            <a:ext cx="1357869" cy="4989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6480" y="629607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06344" y="6166449"/>
            <a:ext cx="1357869" cy="4989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2420471" y="5699212"/>
            <a:ext cx="1325311" cy="701588"/>
          </a:xfrm>
          <a:custGeom>
            <a:avLst/>
            <a:gdLst>
              <a:gd name="connsiteX0" fmla="*/ 0 w 1325311"/>
              <a:gd name="connsiteY0" fmla="*/ 701588 h 701588"/>
              <a:gd name="connsiteX1" fmla="*/ 1210235 w 1325311"/>
              <a:gd name="connsiteY1" fmla="*/ 567117 h 701588"/>
              <a:gd name="connsiteX2" fmla="*/ 1210235 w 1325311"/>
              <a:gd name="connsiteY2" fmla="*/ 69576 h 701588"/>
              <a:gd name="connsiteX3" fmla="*/ 632011 w 1325311"/>
              <a:gd name="connsiteY3" fmla="*/ 15788 h 70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11" h="701588">
                <a:moveTo>
                  <a:pt x="0" y="701588"/>
                </a:moveTo>
                <a:cubicBezTo>
                  <a:pt x="504264" y="687020"/>
                  <a:pt x="1008529" y="672452"/>
                  <a:pt x="1210235" y="567117"/>
                </a:cubicBezTo>
                <a:cubicBezTo>
                  <a:pt x="1411941" y="461782"/>
                  <a:pt x="1306606" y="161464"/>
                  <a:pt x="1210235" y="69576"/>
                </a:cubicBezTo>
                <a:cubicBezTo>
                  <a:pt x="1113864" y="-22312"/>
                  <a:pt x="872937" y="-3262"/>
                  <a:pt x="632011" y="1578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9228</TotalTime>
  <Words>61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Christine Alvarado</cp:lastModifiedBy>
  <cp:revision>28</cp:revision>
  <dcterms:created xsi:type="dcterms:W3CDTF">2016-06-14T20:44:48Z</dcterms:created>
  <dcterms:modified xsi:type="dcterms:W3CDTF">2016-09-21T02:53:48Z</dcterms:modified>
</cp:coreProperties>
</file>