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254000"/>
            <a:ext cx="5422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442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442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1206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29654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18012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796489" y="2937642"/>
            <a:ext cx="29654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69736" y="3589284"/>
            <a:ext cx="1206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07" y="774700"/>
            <a:ext cx="10058400" cy="53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67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8103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7576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3911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62267"/>
              </p:ext>
            </p:extLst>
          </p:nvPr>
        </p:nvGraphicFramePr>
        <p:xfrm>
          <a:off x="2677987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67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8103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7576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3911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3509" y="2937642"/>
            <a:ext cx="471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83509" y="2301766"/>
            <a:ext cx="8278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95276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61564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80216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442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6994" y="1628662"/>
            <a:ext cx="1000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Step 1: Find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28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442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6994" y="1628662"/>
            <a:ext cx="1000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Step 2: Remove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8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96624"/>
              </p:ext>
            </p:extLst>
          </p:nvPr>
        </p:nvGraphicFramePr>
        <p:xfrm>
          <a:off x="2677987" y="2009679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9422"/>
              </p:ext>
            </p:extLst>
          </p:nvPr>
        </p:nvGraphicFramePr>
        <p:xfrm>
          <a:off x="4448979" y="2623666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8103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45638"/>
              </p:ext>
            </p:extLst>
          </p:nvPr>
        </p:nvGraphicFramePr>
        <p:xfrm>
          <a:off x="7990966" y="3237653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4660"/>
              </p:ext>
            </p:extLst>
          </p:nvPr>
        </p:nvGraphicFramePr>
        <p:xfrm>
          <a:off x="9761959" y="3237653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83509" y="230176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54503" y="2965020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04774" y="2965020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2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67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8103"/>
              </p:ext>
            </p:extLst>
          </p:nvPr>
        </p:nvGraphicFramePr>
        <p:xfrm>
          <a:off x="6219973" y="2623667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7576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3911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774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89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3781" y="293764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96488" y="2927132"/>
            <a:ext cx="2965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88801"/>
              </p:ext>
            </p:extLst>
          </p:nvPr>
        </p:nvGraphicFramePr>
        <p:xfrm>
          <a:off x="906994" y="2012508"/>
          <a:ext cx="1153033" cy="184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6993" y="3854469"/>
            <a:ext cx="115303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34"/>
              </p:ext>
            </p:extLst>
          </p:nvPr>
        </p:nvGraphicFramePr>
        <p:xfrm>
          <a:off x="2677987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9032"/>
              </p:ext>
            </p:extLst>
          </p:nvPr>
        </p:nvGraphicFramePr>
        <p:xfrm>
          <a:off x="4448980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4428"/>
              </p:ext>
            </p:extLst>
          </p:nvPr>
        </p:nvGraphicFramePr>
        <p:xfrm>
          <a:off x="7990966" y="3240482"/>
          <a:ext cx="1153033" cy="122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34406"/>
              </p:ext>
            </p:extLst>
          </p:nvPr>
        </p:nvGraphicFramePr>
        <p:xfrm>
          <a:off x="9761959" y="2012508"/>
          <a:ext cx="1153033" cy="24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33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483509" y="2312276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3509" y="2937642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509" y="3578773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33781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3434" y="3589284"/>
            <a:ext cx="29775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67482" y="3589284"/>
            <a:ext cx="1194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4503" y="2927132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54503" y="2301766"/>
            <a:ext cx="6507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67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46</cp:revision>
  <dcterms:created xsi:type="dcterms:W3CDTF">2016-06-14T20:44:48Z</dcterms:created>
  <dcterms:modified xsi:type="dcterms:W3CDTF">2016-08-31T05:59:08Z</dcterms:modified>
</cp:coreProperties>
</file>