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0790" y="582344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QUEUE:   &lt;empty&gt;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1527" y="613077"/>
            <a:ext cx="236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Initialize queue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00790" y="1228717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QUEUE:   </a:t>
            </a:r>
            <a:r>
              <a:rPr lang="en-US" sz="3200" b="1" dirty="0" smtClean="0">
                <a:solidFill>
                  <a:srgbClr val="00B050"/>
                </a:solidFill>
              </a:rPr>
              <a:t>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3805" y="1259450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/>
              <a:t>Enqueue</a:t>
            </a:r>
            <a:r>
              <a:rPr lang="en-US" sz="2400" dirty="0" smtClean="0"/>
              <a:t> </a:t>
            </a:r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00790" y="1905823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QUEUE:   N </a:t>
            </a:r>
            <a:r>
              <a:rPr lang="en-US" sz="3200" b="1" dirty="0" smtClean="0">
                <a:solidFill>
                  <a:srgbClr val="00B050"/>
                </a:solidFill>
              </a:rPr>
              <a:t>M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3805" y="1936556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Enqueue </a:t>
            </a:r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00790" y="2582929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QUEUE:   N M </a:t>
            </a:r>
            <a:r>
              <a:rPr lang="en-US" sz="3200" b="1" dirty="0" smtClean="0">
                <a:solidFill>
                  <a:srgbClr val="00B050"/>
                </a:solidFill>
              </a:rPr>
              <a:t>Q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3805" y="2613662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Enqueue </a:t>
            </a:r>
            <a:r>
              <a:rPr lang="en-US" sz="2400" b="1" dirty="0" smtClean="0"/>
              <a:t>Q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00790" y="3235691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QUEUE:   M Q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3805" y="3266424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Dequeue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700790" y="3897388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QUEUE:   M Q </a:t>
            </a:r>
            <a:r>
              <a:rPr lang="en-US" sz="3200" b="1" dirty="0" smtClean="0">
                <a:solidFill>
                  <a:srgbClr val="00B050"/>
                </a:solidFill>
              </a:rPr>
              <a:t>D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3805" y="3928121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/>
              <a:t>Enqueue</a:t>
            </a:r>
            <a:r>
              <a:rPr lang="en-US" sz="2400" dirty="0" smtClean="0"/>
              <a:t> </a:t>
            </a:r>
            <a:r>
              <a:rPr lang="en-US" sz="2400" b="1" dirty="0" smtClean="0"/>
              <a:t>D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00790" y="4505258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QUEUE</a:t>
            </a:r>
            <a:r>
              <a:rPr lang="en-US" sz="3200" b="1" smtClean="0"/>
              <a:t>:   Q </a:t>
            </a:r>
            <a:r>
              <a:rPr lang="en-US" sz="3200" b="1" dirty="0" smtClean="0"/>
              <a:t>D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3805" y="4535991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Dequeue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00790" y="5136222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QUEUE:   D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3805" y="5166955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Dequeue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700790" y="5751730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QUEUE:   &lt;empty&gt;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53805" y="5782463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Dequeue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481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Alexander N Moshiri</cp:lastModifiedBy>
  <cp:revision>22</cp:revision>
  <dcterms:created xsi:type="dcterms:W3CDTF">2016-06-14T20:44:48Z</dcterms:created>
  <dcterms:modified xsi:type="dcterms:W3CDTF">2016-09-15T03:12:45Z</dcterms:modified>
</cp:coreProperties>
</file>