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0790" y="582344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STACK:   &lt;empty&gt;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1527" y="613077"/>
            <a:ext cx="236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Initialize stack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00790" y="1228717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STACK:   </a:t>
            </a:r>
            <a:r>
              <a:rPr lang="en-US" sz="3200" b="1" dirty="0" smtClean="0">
                <a:solidFill>
                  <a:srgbClr val="00B050"/>
                </a:solidFill>
              </a:rPr>
              <a:t>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3805" y="1259450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Push </a:t>
            </a:r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00790" y="1905823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STACK:   A </a:t>
            </a:r>
            <a:r>
              <a:rPr lang="en-US" sz="3200" b="1" dirty="0" smtClean="0">
                <a:solidFill>
                  <a:srgbClr val="00B050"/>
                </a:solidFill>
              </a:rPr>
              <a:t>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3805" y="1936556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Push </a:t>
            </a:r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00790" y="2582929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STACK:   A B </a:t>
            </a:r>
            <a:r>
              <a:rPr lang="en-US" sz="3200" b="1" dirty="0" smtClean="0">
                <a:solidFill>
                  <a:srgbClr val="00B050"/>
                </a:solidFill>
              </a:rPr>
              <a:t>C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3805" y="2613662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Push </a:t>
            </a:r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00790" y="3235691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STACK:   A 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3805" y="3266424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Pop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00790" y="3897388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STACK:   A B </a:t>
            </a:r>
            <a:r>
              <a:rPr lang="en-US" sz="3200" b="1" dirty="0" smtClean="0">
                <a:solidFill>
                  <a:srgbClr val="00B050"/>
                </a:solidFill>
              </a:rPr>
              <a:t>D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3805" y="392812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/>
              <a:t>Push </a:t>
            </a:r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00790" y="4505258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STACK:   A 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805" y="453599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Pop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00790" y="5136222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STACK:   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3805" y="5166955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Pop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00790" y="5751730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STACK:   &lt;empty&gt;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53805" y="5782463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3589"/>
              </p:ext>
            </p:extLst>
          </p:nvPr>
        </p:nvGraphicFramePr>
        <p:xfrm>
          <a:off x="2674620" y="3382856"/>
          <a:ext cx="82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60350" y="3753696"/>
            <a:ext cx="1294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5735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0350" y="3753696"/>
            <a:ext cx="12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Empty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57350" y="282735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 </a:t>
            </a:r>
            <a:r>
              <a:rPr lang="en-US" b="1" dirty="0" smtClean="0"/>
              <a:t>N</a:t>
            </a:r>
            <a:endParaRPr lang="en-US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92250"/>
              </p:ext>
            </p:extLst>
          </p:nvPr>
        </p:nvGraphicFramePr>
        <p:xfrm>
          <a:off x="4620260" y="3012016"/>
          <a:ext cx="825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360299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02990" y="282735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 </a:t>
            </a:r>
            <a:r>
              <a:rPr lang="en-US" b="1" dirty="0" smtClean="0"/>
              <a:t>M</a:t>
            </a:r>
            <a:endParaRPr lang="en-US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58882"/>
              </p:ext>
            </p:extLst>
          </p:nvPr>
        </p:nvGraphicFramePr>
        <p:xfrm>
          <a:off x="6565900" y="2640423"/>
          <a:ext cx="825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Z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4863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48630" y="282735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 </a:t>
            </a:r>
            <a:r>
              <a:rPr lang="en-US" b="1" dirty="0" smtClean="0"/>
              <a:t>Z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46760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67600" y="282735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</a:t>
            </a:r>
            <a:endParaRPr lang="en-US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4391"/>
              </p:ext>
            </p:extLst>
          </p:nvPr>
        </p:nvGraphicFramePr>
        <p:xfrm>
          <a:off x="8474710" y="3011263"/>
          <a:ext cx="825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9451340" y="3382856"/>
            <a:ext cx="9029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51340" y="282735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 </a:t>
            </a:r>
            <a:r>
              <a:rPr lang="en-US" b="1" dirty="0" smtClean="0"/>
              <a:t>Q</a:t>
            </a:r>
            <a:endParaRPr lang="en-US" b="1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34724"/>
              </p:ext>
            </p:extLst>
          </p:nvPr>
        </p:nvGraphicFramePr>
        <p:xfrm>
          <a:off x="10458450" y="2634166"/>
          <a:ext cx="825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Q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73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21</cp:revision>
  <dcterms:created xsi:type="dcterms:W3CDTF">2016-06-14T20:44:48Z</dcterms:created>
  <dcterms:modified xsi:type="dcterms:W3CDTF">2016-09-15T03:03:23Z</dcterms:modified>
</cp:coreProperties>
</file>