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9865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0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9865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5847008" y="178372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483" y="1365158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12263" y="1437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32713" y="138644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86423" y="1437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888648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71826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59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>
            <a:off x="9259911" y="2172054"/>
            <a:ext cx="2225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8432521" y="2064548"/>
            <a:ext cx="56329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9524006" y="206454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6873" y="138644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67898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014873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520922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5" idx="3"/>
            <a:endCxn id="58" idx="0"/>
          </p:cNvCxnSpPr>
          <p:nvPr/>
        </p:nvCxnSpPr>
        <p:spPr>
          <a:xfrm flipH="1">
            <a:off x="6894410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7" idx="0"/>
          </p:cNvCxnSpPr>
          <p:nvPr/>
        </p:nvCxnSpPr>
        <p:spPr>
          <a:xfrm>
            <a:off x="7905481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88348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42414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389389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895438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5" idx="3"/>
            <a:endCxn id="67" idx="0"/>
          </p:cNvCxnSpPr>
          <p:nvPr/>
        </p:nvCxnSpPr>
        <p:spPr>
          <a:xfrm flipH="1">
            <a:off x="3268926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6" idx="0"/>
          </p:cNvCxnSpPr>
          <p:nvPr/>
        </p:nvCxnSpPr>
        <p:spPr>
          <a:xfrm>
            <a:off x="4279997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62864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71" name="Straight Arrow Connector 70"/>
          <p:cNvCxnSpPr>
            <a:stCxn id="66" idx="2"/>
            <a:endCxn id="67" idx="6"/>
          </p:cNvCxnSpPr>
          <p:nvPr/>
        </p:nvCxnSpPr>
        <p:spPr>
          <a:xfrm flipH="1">
            <a:off x="3642413" y="5295362"/>
            <a:ext cx="746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166596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62165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6735653" y="2775214"/>
            <a:ext cx="6063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7870224" y="2775214"/>
            <a:ext cx="66986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72701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0"/>
          </p:cNvCxnSpPr>
          <p:nvPr/>
        </p:nvCxnSpPr>
        <p:spPr>
          <a:xfrm>
            <a:off x="4652652" y="2775214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68931" y="45442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flipH="1">
            <a:off x="2742419" y="3975277"/>
            <a:ext cx="535243" cy="568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278650" y="45487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37" idx="5"/>
            <a:endCxn id="26" idx="0"/>
          </p:cNvCxnSpPr>
          <p:nvPr/>
        </p:nvCxnSpPr>
        <p:spPr>
          <a:xfrm>
            <a:off x="6999748" y="3975277"/>
            <a:ext cx="65239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135445" y="45442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6" idx="5"/>
            <a:endCxn id="29" idx="0"/>
          </p:cNvCxnSpPr>
          <p:nvPr/>
        </p:nvCxnSpPr>
        <p:spPr>
          <a:xfrm>
            <a:off x="8804179" y="3975277"/>
            <a:ext cx="704754" cy="568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80339" y="15538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82564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1217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5294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>
            <a:off x="5653827" y="2287964"/>
            <a:ext cx="2225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826437" y="2180458"/>
            <a:ext cx="56329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5917922" y="218045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5510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85148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6058636" y="3380521"/>
            <a:ext cx="16293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6749762" y="3380521"/>
            <a:ext cx="17923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649274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83248" y="36434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92647" y="267862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83248" y="17751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4420831" y="3313799"/>
            <a:ext cx="337835" cy="43717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1"/>
            <a:endCxn id="31" idx="5"/>
          </p:cNvCxnSpPr>
          <p:nvPr/>
        </p:nvCxnSpPr>
        <p:spPr>
          <a:xfrm flipH="1" flipV="1">
            <a:off x="4420831" y="2401727"/>
            <a:ext cx="337835" cy="39298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6"/>
            <a:endCxn id="30" idx="2"/>
          </p:cNvCxnSpPr>
          <p:nvPr/>
        </p:nvCxnSpPr>
        <p:spPr>
          <a:xfrm flipV="1">
            <a:off x="5396249" y="3045670"/>
            <a:ext cx="896398" cy="858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60817" y="17751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60816" y="364149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1"/>
          </p:cNvCxnSpPr>
          <p:nvPr/>
        </p:nvCxnSpPr>
        <p:spPr>
          <a:xfrm>
            <a:off x="6930230" y="3305212"/>
            <a:ext cx="339978" cy="443789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7"/>
            <a:endCxn id="36" idx="3"/>
          </p:cNvCxnSpPr>
          <p:nvPr/>
        </p:nvCxnSpPr>
        <p:spPr>
          <a:xfrm flipV="1">
            <a:off x="6930230" y="2401727"/>
            <a:ext cx="339979" cy="38440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968500"/>
            <a:ext cx="635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0"/>
            <a:ext cx="860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5714" y="690983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Cherry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5313649" y="1425079"/>
            <a:ext cx="0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3" idx="3"/>
            <a:endCxn id="39" idx="0"/>
          </p:cNvCxnSpPr>
          <p:nvPr/>
        </p:nvCxnSpPr>
        <p:spPr>
          <a:xfrm flipH="1">
            <a:off x="3469823" y="2490442"/>
            <a:ext cx="1046255" cy="600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41888" y="4291172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Mango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3469823" y="3825205"/>
            <a:ext cx="0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5223" y="3091109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Lemon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43" idx="5"/>
            <a:endCxn id="27" idx="0"/>
          </p:cNvCxnSpPr>
          <p:nvPr/>
        </p:nvCxnSpPr>
        <p:spPr>
          <a:xfrm>
            <a:off x="6111219" y="2490442"/>
            <a:ext cx="1451939" cy="600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35223" y="4291172"/>
            <a:ext cx="2255870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Imbe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29" idx="0"/>
          </p:cNvCxnSpPr>
          <p:nvPr/>
        </p:nvCxnSpPr>
        <p:spPr>
          <a:xfrm>
            <a:off x="7563158" y="3825205"/>
            <a:ext cx="0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1888" y="3091109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Nectarine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85714" y="1863852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Apple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0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80339" y="15538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1217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94618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968106" y="2180458"/>
            <a:ext cx="4216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5917922" y="218045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75678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44434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5917922" y="3380521"/>
            <a:ext cx="303649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6749762" y="3380521"/>
            <a:ext cx="39940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39865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0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9865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5847008" y="178372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483" y="1365158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32713" y="1386441"/>
            <a:ext cx="16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r>
              <a:rPr lang="en-US" sz="2400" dirty="0" smtClean="0"/>
              <a:t> (empty)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8886423" y="1437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888648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71826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59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>
            <a:off x="9259911" y="2172054"/>
            <a:ext cx="2225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8432521" y="2064548"/>
            <a:ext cx="56329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9524006" y="206454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6873" y="138644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67898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014873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520922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5" idx="3"/>
            <a:endCxn id="58" idx="0"/>
          </p:cNvCxnSpPr>
          <p:nvPr/>
        </p:nvCxnSpPr>
        <p:spPr>
          <a:xfrm flipH="1">
            <a:off x="6894410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7" idx="0"/>
          </p:cNvCxnSpPr>
          <p:nvPr/>
        </p:nvCxnSpPr>
        <p:spPr>
          <a:xfrm>
            <a:off x="7905481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88348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E.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642414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62864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80339" y="15538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1217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94618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968106" y="2180458"/>
            <a:ext cx="4216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5917922" y="218045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75678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544434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5917922" y="3380521"/>
            <a:ext cx="303649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6749762" y="3380521"/>
            <a:ext cx="39940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14</cp:revision>
  <dcterms:created xsi:type="dcterms:W3CDTF">2016-06-13T21:56:19Z</dcterms:created>
  <dcterms:modified xsi:type="dcterms:W3CDTF">2016-08-18T03:38:38Z</dcterms:modified>
</cp:coreProperties>
</file>