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9A3D-E41F-452A-ADB5-895B11C00BC4}" type="datetimeFigureOut">
              <a:rPr lang="en-US" smtClean="0"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ED5C-BB63-43DD-B988-4438942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298660" y="143041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G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93" name="Oval 92"/>
          <p:cNvSpPr/>
          <p:nvPr/>
        </p:nvSpPr>
        <p:spPr>
          <a:xfrm>
            <a:off x="4013919" y="284603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D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4" name="Straight Arrow Connector 93"/>
          <p:cNvCxnSpPr>
            <a:stCxn id="89" idx="3"/>
            <a:endCxn id="93" idx="7"/>
          </p:cNvCxnSpPr>
          <p:nvPr/>
        </p:nvCxnSpPr>
        <p:spPr>
          <a:xfrm flipH="1">
            <a:off x="4861091" y="2262976"/>
            <a:ext cx="582921" cy="725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83401" y="286196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>
            <a:stCxn id="89" idx="5"/>
            <a:endCxn id="95" idx="1"/>
          </p:cNvCxnSpPr>
          <p:nvPr/>
        </p:nvCxnSpPr>
        <p:spPr>
          <a:xfrm>
            <a:off x="6145832" y="2262976"/>
            <a:ext cx="582921" cy="741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731014" y="427759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8" name="Straight Arrow Connector 97"/>
          <p:cNvCxnSpPr>
            <a:stCxn id="93" idx="3"/>
            <a:endCxn id="97" idx="7"/>
          </p:cNvCxnSpPr>
          <p:nvPr/>
        </p:nvCxnSpPr>
        <p:spPr>
          <a:xfrm flipH="1">
            <a:off x="3578186" y="3678598"/>
            <a:ext cx="581085" cy="741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5302332" y="427759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F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>
            <a:stCxn id="93" idx="5"/>
            <a:endCxn id="99" idx="1"/>
          </p:cNvCxnSpPr>
          <p:nvPr/>
        </p:nvCxnSpPr>
        <p:spPr>
          <a:xfrm>
            <a:off x="4861091" y="3678598"/>
            <a:ext cx="586593" cy="741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8142" y="427759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95" idx="5"/>
            <a:endCxn id="38" idx="1"/>
          </p:cNvCxnSpPr>
          <p:nvPr/>
        </p:nvCxnSpPr>
        <p:spPr>
          <a:xfrm>
            <a:off x="7430573" y="3694533"/>
            <a:ext cx="582921" cy="725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522980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A.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11338" y="262720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B.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21478" y="3895462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11338" y="3895462"/>
            <a:ext cx="579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D.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028377" y="35978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G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9" name="Oval 38"/>
          <p:cNvSpPr/>
          <p:nvPr/>
        </p:nvSpPr>
        <p:spPr>
          <a:xfrm>
            <a:off x="2129788" y="135233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D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  <a:endCxn id="39" idx="7"/>
          </p:cNvCxnSpPr>
          <p:nvPr/>
        </p:nvCxnSpPr>
        <p:spPr>
          <a:xfrm flipH="1">
            <a:off x="2976960" y="1192354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920704" y="135791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38" idx="5"/>
            <a:endCxn id="43" idx="1"/>
          </p:cNvCxnSpPr>
          <p:nvPr/>
        </p:nvCxnSpPr>
        <p:spPr>
          <a:xfrm>
            <a:off x="3875549" y="1192354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207810" y="249889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1" idx="7"/>
          </p:cNvCxnSpPr>
          <p:nvPr/>
        </p:nvCxnSpPr>
        <p:spPr>
          <a:xfrm flipH="1">
            <a:off x="2054982" y="2184896"/>
            <a:ext cx="220158" cy="456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098819" y="2499935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F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>
            <a:stCxn id="39" idx="5"/>
            <a:endCxn id="53" idx="1"/>
          </p:cNvCxnSpPr>
          <p:nvPr/>
        </p:nvCxnSpPr>
        <p:spPr>
          <a:xfrm>
            <a:off x="2976960" y="2184896"/>
            <a:ext cx="267211" cy="457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867969" y="249889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stCxn id="43" idx="5"/>
            <a:endCxn id="55" idx="1"/>
          </p:cNvCxnSpPr>
          <p:nvPr/>
        </p:nvCxnSpPr>
        <p:spPr>
          <a:xfrm>
            <a:off x="4767876" y="2190482"/>
            <a:ext cx="245445" cy="451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139000" y="418562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667521" y="35978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6768932" y="135233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7616104" y="1192354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559848" y="135791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V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59" idx="5"/>
            <a:endCxn id="62" idx="1"/>
          </p:cNvCxnSpPr>
          <p:nvPr/>
        </p:nvCxnSpPr>
        <p:spPr>
          <a:xfrm>
            <a:off x="8514693" y="1192354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667521" y="390873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G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5" name="Oval 64"/>
          <p:cNvSpPr/>
          <p:nvPr/>
        </p:nvSpPr>
        <p:spPr>
          <a:xfrm>
            <a:off x="6768932" y="4901272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>
            <a:stCxn id="64" idx="3"/>
            <a:endCxn id="65" idx="7"/>
          </p:cNvCxnSpPr>
          <p:nvPr/>
        </p:nvCxnSpPr>
        <p:spPr>
          <a:xfrm flipH="1">
            <a:off x="7616104" y="4741295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59848" y="490685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N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68" name="Straight Arrow Connector 67"/>
          <p:cNvCxnSpPr>
            <a:stCxn id="64" idx="5"/>
            <a:endCxn id="67" idx="1"/>
          </p:cNvCxnSpPr>
          <p:nvPr/>
        </p:nvCxnSpPr>
        <p:spPr>
          <a:xfrm>
            <a:off x="8514693" y="4741295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0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9" y="17635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0" name="Oval 59"/>
          <p:cNvSpPr/>
          <p:nvPr/>
        </p:nvSpPr>
        <p:spPr>
          <a:xfrm>
            <a:off x="2003750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850922" y="2596152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794666" y="2761715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V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59" idx="5"/>
            <a:endCxn id="62" idx="1"/>
          </p:cNvCxnSpPr>
          <p:nvPr/>
        </p:nvCxnSpPr>
        <p:spPr>
          <a:xfrm>
            <a:off x="3749511" y="2596152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145606" y="3227217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793628" y="1780718"/>
            <a:ext cx="992524" cy="9754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2" name="Oval 41"/>
          <p:cNvSpPr/>
          <p:nvPr/>
        </p:nvSpPr>
        <p:spPr>
          <a:xfrm>
            <a:off x="6895039" y="277326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1" idx="3"/>
            <a:endCxn id="42" idx="7"/>
          </p:cNvCxnSpPr>
          <p:nvPr/>
        </p:nvCxnSpPr>
        <p:spPr>
          <a:xfrm flipH="1">
            <a:off x="7742211" y="2613283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685955" y="2778846"/>
            <a:ext cx="992524" cy="9754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V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1" idx="5"/>
            <a:endCxn id="47" idx="1"/>
          </p:cNvCxnSpPr>
          <p:nvPr/>
        </p:nvCxnSpPr>
        <p:spPr>
          <a:xfrm>
            <a:off x="8640800" y="2613283"/>
            <a:ext cx="190507" cy="3084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793628" y="3919820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U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  <a:endCxn id="49" idx="7"/>
          </p:cNvCxnSpPr>
          <p:nvPr/>
        </p:nvCxnSpPr>
        <p:spPr>
          <a:xfrm flipH="1">
            <a:off x="8640800" y="3611411"/>
            <a:ext cx="190507" cy="4512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902338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0" name="Oval 59"/>
          <p:cNvSpPr/>
          <p:nvPr/>
        </p:nvSpPr>
        <p:spPr>
          <a:xfrm>
            <a:off x="1630261" y="25371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2477433" y="201660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5"/>
            <a:endCxn id="3" idx="0"/>
          </p:cNvCxnSpPr>
          <p:nvPr/>
        </p:nvCxnSpPr>
        <p:spPr>
          <a:xfrm>
            <a:off x="3749510" y="2016602"/>
            <a:ext cx="521468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3768252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60" idx="5"/>
            <a:endCxn id="35" idx="0"/>
          </p:cNvCxnSpPr>
          <p:nvPr/>
        </p:nvCxnSpPr>
        <p:spPr>
          <a:xfrm>
            <a:off x="2477433" y="3369752"/>
            <a:ext cx="502726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>
            <a:off x="2477433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60" idx="3"/>
            <a:endCxn id="41" idx="0"/>
          </p:cNvCxnSpPr>
          <p:nvPr/>
        </p:nvCxnSpPr>
        <p:spPr>
          <a:xfrm flipH="1">
            <a:off x="1205356" y="3369752"/>
            <a:ext cx="570257" cy="663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702630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145606" y="2723747"/>
            <a:ext cx="1442434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44534" y="118403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9277006" y="25912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b</a:t>
            </a:r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72" idx="5"/>
            <a:endCxn id="73" idx="1"/>
          </p:cNvCxnSpPr>
          <p:nvPr/>
        </p:nvCxnSpPr>
        <p:spPr>
          <a:xfrm>
            <a:off x="8891706" y="2016602"/>
            <a:ext cx="530652" cy="717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3"/>
            <a:endCxn id="77" idx="0"/>
          </p:cNvCxnSpPr>
          <p:nvPr/>
        </p:nvCxnSpPr>
        <p:spPr>
          <a:xfrm flipH="1">
            <a:off x="7462669" y="2016602"/>
            <a:ext cx="727217" cy="629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>
            <a:off x="6959943" y="2645830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3" idx="5"/>
            <a:endCxn id="79" idx="0"/>
          </p:cNvCxnSpPr>
          <p:nvPr/>
        </p:nvCxnSpPr>
        <p:spPr>
          <a:xfrm>
            <a:off x="10124178" y="3423783"/>
            <a:ext cx="499944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Isosceles Triangle 78"/>
          <p:cNvSpPr/>
          <p:nvPr/>
        </p:nvSpPr>
        <p:spPr>
          <a:xfrm>
            <a:off x="10121396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z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73" idx="3"/>
            <a:endCxn id="81" idx="0"/>
          </p:cNvCxnSpPr>
          <p:nvPr/>
        </p:nvCxnSpPr>
        <p:spPr>
          <a:xfrm flipH="1">
            <a:off x="8988085" y="3423783"/>
            <a:ext cx="434273" cy="609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/>
          <p:cNvSpPr/>
          <p:nvPr/>
        </p:nvSpPr>
        <p:spPr>
          <a:xfrm>
            <a:off x="8485359" y="4033183"/>
            <a:ext cx="1005451" cy="866768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145607" y="3621961"/>
            <a:ext cx="1442433" cy="0"/>
          </a:xfrm>
          <a:prstGeom prst="straightConnector1">
            <a:avLst/>
          </a:prstGeom>
          <a:ln w="127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45606" y="1836282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</a:rPr>
              <a:t>Right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45606" y="3820235"/>
            <a:ext cx="143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B050"/>
                </a:solidFill>
              </a:rPr>
              <a:t>Left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2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145606" y="3227217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828750" y="17807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2" name="Oval 41"/>
          <p:cNvSpPr/>
          <p:nvPr/>
        </p:nvSpPr>
        <p:spPr>
          <a:xfrm>
            <a:off x="1930161" y="277326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>
            <a:stCxn id="41" idx="3"/>
            <a:endCxn id="42" idx="7"/>
          </p:cNvCxnSpPr>
          <p:nvPr/>
        </p:nvCxnSpPr>
        <p:spPr>
          <a:xfrm flipH="1">
            <a:off x="2777333" y="2613283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721077" y="2778846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V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1" idx="5"/>
            <a:endCxn id="47" idx="1"/>
          </p:cNvCxnSpPr>
          <p:nvPr/>
        </p:nvCxnSpPr>
        <p:spPr>
          <a:xfrm>
            <a:off x="3675922" y="2613283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828750" y="3919820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U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9"/>
          <p:cNvCxnSpPr>
            <a:stCxn id="47" idx="3"/>
            <a:endCxn id="49" idx="7"/>
          </p:cNvCxnSpPr>
          <p:nvPr/>
        </p:nvCxnSpPr>
        <p:spPr>
          <a:xfrm flipH="1">
            <a:off x="3675922" y="3611411"/>
            <a:ext cx="190507" cy="451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 rot="18387033">
            <a:off x="2394799" y="3097866"/>
            <a:ext cx="2810267" cy="1494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18634" y="178071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" name="Oval 16"/>
          <p:cNvSpPr/>
          <p:nvPr/>
        </p:nvSpPr>
        <p:spPr>
          <a:xfrm>
            <a:off x="7020045" y="277326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7"/>
          </p:cNvCxnSpPr>
          <p:nvPr/>
        </p:nvCxnSpPr>
        <p:spPr>
          <a:xfrm flipH="1">
            <a:off x="7867217" y="2613283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810961" y="2778846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U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6" idx="5"/>
            <a:endCxn id="19" idx="1"/>
          </p:cNvCxnSpPr>
          <p:nvPr/>
        </p:nvCxnSpPr>
        <p:spPr>
          <a:xfrm>
            <a:off x="8765806" y="2613283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03485" y="391982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V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5"/>
            <a:endCxn id="21" idx="1"/>
          </p:cNvCxnSpPr>
          <p:nvPr/>
        </p:nvCxnSpPr>
        <p:spPr>
          <a:xfrm>
            <a:off x="9658133" y="3611411"/>
            <a:ext cx="290704" cy="451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7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026576" y="176358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27987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7"/>
          </p:cNvCxnSpPr>
          <p:nvPr/>
        </p:nvCxnSpPr>
        <p:spPr>
          <a:xfrm flipH="1">
            <a:off x="1975159" y="2596152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918903" y="2761715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>
            <a:stCxn id="59" idx="5"/>
            <a:endCxn id="62" idx="1"/>
          </p:cNvCxnSpPr>
          <p:nvPr/>
        </p:nvCxnSpPr>
        <p:spPr>
          <a:xfrm>
            <a:off x="2873748" y="2596152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313031" y="3588694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6576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62" idx="3"/>
            <a:endCxn id="15" idx="7"/>
          </p:cNvCxnSpPr>
          <p:nvPr/>
        </p:nvCxnSpPr>
        <p:spPr>
          <a:xfrm flipH="1">
            <a:off x="2873748" y="3594280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817492" y="37598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62" idx="5"/>
            <a:endCxn id="17" idx="1"/>
          </p:cNvCxnSpPr>
          <p:nvPr/>
        </p:nvCxnSpPr>
        <p:spPr>
          <a:xfrm>
            <a:off x="3766075" y="3594280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057574" y="1758001"/>
            <a:ext cx="992524" cy="9754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58985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  <a:endCxn id="22" idx="7"/>
          </p:cNvCxnSpPr>
          <p:nvPr/>
        </p:nvCxnSpPr>
        <p:spPr>
          <a:xfrm flipH="1">
            <a:off x="8006157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949901" y="2756129"/>
            <a:ext cx="992524" cy="9754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1" idx="5"/>
            <a:endCxn id="24" idx="1"/>
          </p:cNvCxnSpPr>
          <p:nvPr/>
        </p:nvCxnSpPr>
        <p:spPr>
          <a:xfrm>
            <a:off x="8904746" y="2590566"/>
            <a:ext cx="190507" cy="3084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57574" y="3748671"/>
            <a:ext cx="992524" cy="97541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6" idx="7"/>
          </p:cNvCxnSpPr>
          <p:nvPr/>
        </p:nvCxnSpPr>
        <p:spPr>
          <a:xfrm flipH="1">
            <a:off x="8904746" y="3588694"/>
            <a:ext cx="190507" cy="3028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848490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4" idx="5"/>
            <a:endCxn id="28" idx="1"/>
          </p:cNvCxnSpPr>
          <p:nvPr/>
        </p:nvCxnSpPr>
        <p:spPr>
          <a:xfrm>
            <a:off x="9797073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927324" y="4763930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5"/>
            <a:endCxn id="30" idx="1"/>
          </p:cNvCxnSpPr>
          <p:nvPr/>
        </p:nvCxnSpPr>
        <p:spPr>
          <a:xfrm>
            <a:off x="8904746" y="4581236"/>
            <a:ext cx="167930" cy="32554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3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313031" y="3588694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17381" y="175800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18792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3"/>
            <a:endCxn id="22" idx="7"/>
          </p:cNvCxnSpPr>
          <p:nvPr/>
        </p:nvCxnSpPr>
        <p:spPr>
          <a:xfrm flipH="1">
            <a:off x="1965964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09708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1" idx="5"/>
            <a:endCxn id="24" idx="1"/>
          </p:cNvCxnSpPr>
          <p:nvPr/>
        </p:nvCxnSpPr>
        <p:spPr>
          <a:xfrm>
            <a:off x="2864553" y="2590566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17381" y="374867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6" idx="7"/>
          </p:cNvCxnSpPr>
          <p:nvPr/>
        </p:nvCxnSpPr>
        <p:spPr>
          <a:xfrm flipH="1">
            <a:off x="2864553" y="3588694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08297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4" idx="5"/>
            <a:endCxn id="28" idx="1"/>
          </p:cNvCxnSpPr>
          <p:nvPr/>
        </p:nvCxnSpPr>
        <p:spPr>
          <a:xfrm>
            <a:off x="3756880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887131" y="4763930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5"/>
            <a:endCxn id="30" idx="1"/>
          </p:cNvCxnSpPr>
          <p:nvPr/>
        </p:nvCxnSpPr>
        <p:spPr>
          <a:xfrm>
            <a:off x="2864553" y="4581236"/>
            <a:ext cx="167930" cy="325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rot="2829066">
            <a:off x="1504574" y="3976676"/>
            <a:ext cx="2810267" cy="1494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057573" y="175800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158984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  <a:endCxn id="46" idx="7"/>
          </p:cNvCxnSpPr>
          <p:nvPr/>
        </p:nvCxnSpPr>
        <p:spPr>
          <a:xfrm flipH="1">
            <a:off x="8006156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949900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stCxn id="45" idx="5"/>
            <a:endCxn id="48" idx="1"/>
          </p:cNvCxnSpPr>
          <p:nvPr/>
        </p:nvCxnSpPr>
        <p:spPr>
          <a:xfrm>
            <a:off x="8904745" y="2590566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57573" y="3748671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8" idx="3"/>
            <a:endCxn id="50" idx="7"/>
          </p:cNvCxnSpPr>
          <p:nvPr/>
        </p:nvCxnSpPr>
        <p:spPr>
          <a:xfrm flipH="1">
            <a:off x="8904745" y="3588694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848489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48" idx="5"/>
            <a:endCxn id="52" idx="1"/>
          </p:cNvCxnSpPr>
          <p:nvPr/>
        </p:nvCxnSpPr>
        <p:spPr>
          <a:xfrm>
            <a:off x="9797072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158984" y="476393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50" idx="3"/>
            <a:endCxn id="57" idx="7"/>
          </p:cNvCxnSpPr>
          <p:nvPr/>
        </p:nvCxnSpPr>
        <p:spPr>
          <a:xfrm flipH="1">
            <a:off x="8006156" y="4581236"/>
            <a:ext cx="196769" cy="325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1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313031" y="3588694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017381" y="175800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18792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  <a:endCxn id="46" idx="7"/>
          </p:cNvCxnSpPr>
          <p:nvPr/>
        </p:nvCxnSpPr>
        <p:spPr>
          <a:xfrm flipH="1">
            <a:off x="1965964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09708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stCxn id="45" idx="5"/>
            <a:endCxn id="48" idx="1"/>
          </p:cNvCxnSpPr>
          <p:nvPr/>
        </p:nvCxnSpPr>
        <p:spPr>
          <a:xfrm>
            <a:off x="2864553" y="2590566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017381" y="3748671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8" idx="3"/>
            <a:endCxn id="50" idx="7"/>
          </p:cNvCxnSpPr>
          <p:nvPr/>
        </p:nvCxnSpPr>
        <p:spPr>
          <a:xfrm flipH="1">
            <a:off x="2864553" y="3588694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808297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48" idx="5"/>
            <a:endCxn id="52" idx="1"/>
          </p:cNvCxnSpPr>
          <p:nvPr/>
        </p:nvCxnSpPr>
        <p:spPr>
          <a:xfrm>
            <a:off x="3756880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18792" y="4763930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>
            <a:stCxn id="50" idx="3"/>
            <a:endCxn id="57" idx="7"/>
          </p:cNvCxnSpPr>
          <p:nvPr/>
        </p:nvCxnSpPr>
        <p:spPr>
          <a:xfrm flipH="1">
            <a:off x="1965964" y="4581236"/>
            <a:ext cx="196769" cy="325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057573" y="175800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158984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6" idx="3"/>
            <a:endCxn id="67" idx="7"/>
          </p:cNvCxnSpPr>
          <p:nvPr/>
        </p:nvCxnSpPr>
        <p:spPr>
          <a:xfrm flipH="1">
            <a:off x="8006156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949900" y="2756129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>
            <a:stCxn id="66" idx="5"/>
            <a:endCxn id="69" idx="1"/>
          </p:cNvCxnSpPr>
          <p:nvPr/>
        </p:nvCxnSpPr>
        <p:spPr>
          <a:xfrm>
            <a:off x="8904745" y="2590566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57573" y="374867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>
            <a:stCxn id="69" idx="3"/>
            <a:endCxn id="71" idx="7"/>
          </p:cNvCxnSpPr>
          <p:nvPr/>
        </p:nvCxnSpPr>
        <p:spPr>
          <a:xfrm flipH="1">
            <a:off x="8904745" y="3588694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9848489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69" idx="5"/>
            <a:endCxn id="73" idx="1"/>
          </p:cNvCxnSpPr>
          <p:nvPr/>
        </p:nvCxnSpPr>
        <p:spPr>
          <a:xfrm>
            <a:off x="9797072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 rot="18387033">
            <a:off x="1553355" y="3023981"/>
            <a:ext cx="2810267" cy="1494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749341" y="4724082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78"/>
          <p:cNvCxnSpPr>
            <a:stCxn id="73" idx="5"/>
            <a:endCxn id="78" idx="1"/>
          </p:cNvCxnSpPr>
          <p:nvPr/>
        </p:nvCxnSpPr>
        <p:spPr>
          <a:xfrm>
            <a:off x="10695661" y="4586822"/>
            <a:ext cx="199032" cy="280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4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313031" y="3588694"/>
            <a:ext cx="144243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558063" y="1758001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659474" y="275054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66" idx="3"/>
            <a:endCxn id="67" idx="7"/>
          </p:cNvCxnSpPr>
          <p:nvPr/>
        </p:nvCxnSpPr>
        <p:spPr>
          <a:xfrm flipH="1">
            <a:off x="8506646" y="2590566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450390" y="2756129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/>
          <p:cNvCxnSpPr>
            <a:stCxn id="66" idx="5"/>
            <a:endCxn id="69" idx="1"/>
          </p:cNvCxnSpPr>
          <p:nvPr/>
        </p:nvCxnSpPr>
        <p:spPr>
          <a:xfrm>
            <a:off x="9405235" y="2590566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558063" y="3748671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/>
          <p:cNvCxnSpPr>
            <a:stCxn id="67" idx="5"/>
            <a:endCxn id="71" idx="1"/>
          </p:cNvCxnSpPr>
          <p:nvPr/>
        </p:nvCxnSpPr>
        <p:spPr>
          <a:xfrm>
            <a:off x="8506646" y="3583108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0348979" y="3754257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69" idx="5"/>
            <a:endCxn id="73" idx="1"/>
          </p:cNvCxnSpPr>
          <p:nvPr/>
        </p:nvCxnSpPr>
        <p:spPr>
          <a:xfrm>
            <a:off x="10297562" y="3588694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002227" y="1775132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03638" y="2767674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27" idx="7"/>
          </p:cNvCxnSpPr>
          <p:nvPr/>
        </p:nvCxnSpPr>
        <p:spPr>
          <a:xfrm flipH="1">
            <a:off x="1950810" y="2607697"/>
            <a:ext cx="196769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94554" y="2773260"/>
            <a:ext cx="992524" cy="975411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6" idx="5"/>
            <a:endCxn id="29" idx="1"/>
          </p:cNvCxnSpPr>
          <p:nvPr/>
        </p:nvCxnSpPr>
        <p:spPr>
          <a:xfrm>
            <a:off x="2849399" y="2607697"/>
            <a:ext cx="190507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02227" y="3765802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Q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  <a:endCxn id="31" idx="7"/>
          </p:cNvCxnSpPr>
          <p:nvPr/>
        </p:nvCxnSpPr>
        <p:spPr>
          <a:xfrm flipH="1">
            <a:off x="2849399" y="3605825"/>
            <a:ext cx="190507" cy="302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793143" y="3771388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>
            <a:stCxn id="29" idx="5"/>
            <a:endCxn id="33" idx="1"/>
          </p:cNvCxnSpPr>
          <p:nvPr/>
        </p:nvCxnSpPr>
        <p:spPr>
          <a:xfrm>
            <a:off x="3741726" y="3605825"/>
            <a:ext cx="196769" cy="3084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693995" y="4741213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Z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3" idx="5"/>
            <a:endCxn id="35" idx="1"/>
          </p:cNvCxnSpPr>
          <p:nvPr/>
        </p:nvCxnSpPr>
        <p:spPr>
          <a:xfrm>
            <a:off x="4640315" y="4603953"/>
            <a:ext cx="199032" cy="280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829066">
            <a:off x="1489421" y="1950511"/>
            <a:ext cx="2810267" cy="14948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55465" y="3765802"/>
            <a:ext cx="992524" cy="9754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67" idx="3"/>
            <a:endCxn id="41" idx="7"/>
          </p:cNvCxnSpPr>
          <p:nvPr/>
        </p:nvCxnSpPr>
        <p:spPr>
          <a:xfrm flipH="1">
            <a:off x="7602637" y="3583108"/>
            <a:ext cx="202189" cy="325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1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182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Niema Moshiri</cp:lastModifiedBy>
  <cp:revision>61</cp:revision>
  <dcterms:created xsi:type="dcterms:W3CDTF">2016-06-13T22:00:30Z</dcterms:created>
  <dcterms:modified xsi:type="dcterms:W3CDTF">2016-08-14T00:17:37Z</dcterms:modified>
</cp:coreProperties>
</file>