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3" r:id="rId3"/>
    <p:sldId id="257" r:id="rId4"/>
    <p:sldId id="258" r:id="rId5"/>
    <p:sldId id="265" r:id="rId6"/>
    <p:sldId id="264" r:id="rId7"/>
    <p:sldId id="267" r:id="rId8"/>
    <p:sldId id="274" r:id="rId9"/>
    <p:sldId id="275" r:id="rId10"/>
    <p:sldId id="276" r:id="rId11"/>
    <p:sldId id="268" r:id="rId12"/>
    <p:sldId id="269" r:id="rId13"/>
    <p:sldId id="270" r:id="rId14"/>
    <p:sldId id="271" r:id="rId15"/>
    <p:sldId id="279" r:id="rId16"/>
    <p:sldId id="278" r:id="rId17"/>
    <p:sldId id="280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N Moshiri" initials="ANM" lastIdx="0" clrIdx="0">
    <p:extLst/>
  </p:cmAuthor>
  <p:cmAuthor id="2" name="Alexander N Moshiri" initials="ANM [2]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8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9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0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2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9/13/16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6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9/13/16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5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9/13/16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9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9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2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89A3D-E41F-452A-ADB5-895B11C00BC4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952500"/>
            <a:ext cx="7804404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5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966437" y="111746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75966" y="215132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1049454" y="1744058"/>
            <a:ext cx="1026375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2604020" y="1744058"/>
            <a:ext cx="1158793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389325" y="215132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96585" y="329268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18" idx="0"/>
          </p:cNvCxnSpPr>
          <p:nvPr/>
        </p:nvCxnSpPr>
        <p:spPr>
          <a:xfrm flipH="1">
            <a:off x="3170073" y="2777911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986586" y="329268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7" idx="5"/>
            <a:endCxn id="20" idx="0"/>
          </p:cNvCxnSpPr>
          <p:nvPr/>
        </p:nvCxnSpPr>
        <p:spPr>
          <a:xfrm>
            <a:off x="4026908" y="2777911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09230" y="4026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89081" y="1851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19230" y="4026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98610" y="2885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15362" y="2904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82717" y="4434039"/>
            <a:ext cx="746975" cy="73409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20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22" name="Straight Arrow Connector 21"/>
          <p:cNvCxnSpPr>
            <a:stCxn id="20" idx="5"/>
            <a:endCxn id="16" idx="0"/>
          </p:cNvCxnSpPr>
          <p:nvPr/>
        </p:nvCxnSpPr>
        <p:spPr>
          <a:xfrm>
            <a:off x="4624169" y="3919270"/>
            <a:ext cx="33203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05361" y="5168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 rot="1961032">
            <a:off x="1649366" y="1107595"/>
            <a:ext cx="2874144" cy="19742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927998" y="3035294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580431" y="111746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289960" y="215132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34" idx="3"/>
          </p:cNvCxnSpPr>
          <p:nvPr/>
        </p:nvCxnSpPr>
        <p:spPr>
          <a:xfrm flipH="1">
            <a:off x="7663448" y="1744058"/>
            <a:ext cx="1026375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4" idx="5"/>
          </p:cNvCxnSpPr>
          <p:nvPr/>
        </p:nvCxnSpPr>
        <p:spPr>
          <a:xfrm>
            <a:off x="9218014" y="1744058"/>
            <a:ext cx="1158793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003319" y="215132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8" idx="5"/>
            <a:endCxn id="59" idx="0"/>
          </p:cNvCxnSpPr>
          <p:nvPr/>
        </p:nvCxnSpPr>
        <p:spPr>
          <a:xfrm>
            <a:off x="7927543" y="2777911"/>
            <a:ext cx="513923" cy="476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00580" y="329268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0640902" y="2777911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823224" y="4026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803075" y="1851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12604" y="2885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229356" y="2904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6576163" y="329268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28" idx="3"/>
            <a:endCxn id="52" idx="0"/>
          </p:cNvCxnSpPr>
          <p:nvPr/>
        </p:nvCxnSpPr>
        <p:spPr>
          <a:xfrm flipH="1">
            <a:off x="6949651" y="2777911"/>
            <a:ext cx="449701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98807" y="4026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8067978" y="325474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90623" y="3988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2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93"/>
          <p:cNvSpPr/>
          <p:nvPr/>
        </p:nvSpPr>
        <p:spPr>
          <a:xfrm>
            <a:off x="5407220" y="2200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4664662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94" idx="3"/>
            <a:endCxn id="95" idx="0"/>
          </p:cNvCxnSpPr>
          <p:nvPr/>
        </p:nvCxnSpPr>
        <p:spPr>
          <a:xfrm flipH="1">
            <a:off x="5038150" y="2827534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93"/>
          <p:cNvSpPr/>
          <p:nvPr/>
        </p:nvSpPr>
        <p:spPr>
          <a:xfrm>
            <a:off x="3305151" y="2200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2562593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94" idx="3"/>
            <a:endCxn id="95" idx="0"/>
          </p:cNvCxnSpPr>
          <p:nvPr/>
        </p:nvCxnSpPr>
        <p:spPr>
          <a:xfrm flipH="1">
            <a:off x="2936081" y="2827534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305151" y="437768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95" idx="5"/>
            <a:endCxn id="5" idx="0"/>
          </p:cNvCxnSpPr>
          <p:nvPr/>
        </p:nvCxnSpPr>
        <p:spPr>
          <a:xfrm>
            <a:off x="3200176" y="3862151"/>
            <a:ext cx="478463" cy="5155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27795" y="5111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5237" y="3964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2529" y="294338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52126" y="3602608"/>
            <a:ext cx="1721005" cy="1"/>
          </a:xfrm>
          <a:prstGeom prst="straightConnector1">
            <a:avLst/>
          </a:prstGeom>
          <a:ln w="165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768714" y="2200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35244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5"/>
            <a:endCxn id="16" idx="0"/>
          </p:cNvCxnSpPr>
          <p:nvPr/>
        </p:nvCxnSpPr>
        <p:spPr>
          <a:xfrm>
            <a:off x="6406297" y="2827534"/>
            <a:ext cx="502435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768714" y="437768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6" idx="3"/>
            <a:endCxn id="18" idx="0"/>
          </p:cNvCxnSpPr>
          <p:nvPr/>
        </p:nvCxnSpPr>
        <p:spPr>
          <a:xfrm flipH="1">
            <a:off x="6142202" y="3862151"/>
            <a:ext cx="502434" cy="5155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91358" y="5111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57888" y="396424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56092" y="2943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1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93"/>
          <p:cNvSpPr/>
          <p:nvPr/>
        </p:nvSpPr>
        <p:spPr>
          <a:xfrm>
            <a:off x="3734148" y="182257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2991590" y="28571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94" idx="3"/>
            <a:endCxn id="95" idx="0"/>
          </p:cNvCxnSpPr>
          <p:nvPr/>
        </p:nvCxnSpPr>
        <p:spPr>
          <a:xfrm flipH="1">
            <a:off x="3365078" y="2449161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734148" y="399931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95" idx="5"/>
            <a:endCxn id="5" idx="0"/>
          </p:cNvCxnSpPr>
          <p:nvPr/>
        </p:nvCxnSpPr>
        <p:spPr>
          <a:xfrm>
            <a:off x="3629173" y="3483778"/>
            <a:ext cx="478463" cy="5155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6792" y="4733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4234" y="3585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1526" y="2565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422622" y="3224235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45924" y="182257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03366" y="28571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4" idx="3"/>
            <a:endCxn id="25" idx="0"/>
          </p:cNvCxnSpPr>
          <p:nvPr/>
        </p:nvCxnSpPr>
        <p:spPr>
          <a:xfrm flipH="1">
            <a:off x="676854" y="2449161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419411" y="3224234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 rot="3400924">
            <a:off x="2600034" y="3080192"/>
            <a:ext cx="2297382" cy="14192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07220" y="18225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64662" y="285718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538150" y="2449159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417687" y="400832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0" idx="3"/>
            <a:endCxn id="32" idx="0"/>
          </p:cNvCxnSpPr>
          <p:nvPr/>
        </p:nvCxnSpPr>
        <p:spPr>
          <a:xfrm flipH="1">
            <a:off x="5791175" y="3483776"/>
            <a:ext cx="482879" cy="52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40331" y="474241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52041" y="35858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-1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94598" y="25650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610174" y="3224233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 rot="18387033">
            <a:off x="5807083" y="1998049"/>
            <a:ext cx="2185620" cy="14192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3195" y="3585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30487" y="25650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9850977" y="180195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108419" y="283657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9481907" y="2428547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038355" y="2544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331063" y="3570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626947" y="285177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0488560" y="2428547"/>
            <a:ext cx="511875" cy="4232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849591" y="3585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61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1994" y="14432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85617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4159105" y="2069880"/>
            <a:ext cx="1532281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6219577" y="2069880"/>
            <a:ext cx="1698473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44562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04638" y="21773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08261" y="3211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70599" y="3230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07736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7" idx="5"/>
            <a:endCxn id="16" idx="0"/>
          </p:cNvCxnSpPr>
          <p:nvPr/>
        </p:nvCxnSpPr>
        <p:spPr>
          <a:xfrm>
            <a:off x="4423200" y="3103733"/>
            <a:ext cx="45802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30381" y="4352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026214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7" idx="3"/>
            <a:endCxn id="24" idx="0"/>
          </p:cNvCxnSpPr>
          <p:nvPr/>
        </p:nvCxnSpPr>
        <p:spPr>
          <a:xfrm flipH="1">
            <a:off x="3399702" y="3103733"/>
            <a:ext cx="495307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48859" y="4352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2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1994" y="14432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85617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4159105" y="2069880"/>
            <a:ext cx="1532281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6219577" y="2069880"/>
            <a:ext cx="1698473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44562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04638" y="21773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08261" y="3211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70599" y="3230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07736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7" idx="5"/>
            <a:endCxn id="16" idx="0"/>
          </p:cNvCxnSpPr>
          <p:nvPr/>
        </p:nvCxnSpPr>
        <p:spPr>
          <a:xfrm>
            <a:off x="4423200" y="3103733"/>
            <a:ext cx="45802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30381" y="4352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026214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7" idx="3"/>
            <a:endCxn id="24" idx="0"/>
          </p:cNvCxnSpPr>
          <p:nvPr/>
        </p:nvCxnSpPr>
        <p:spPr>
          <a:xfrm flipH="1">
            <a:off x="3399702" y="3103733"/>
            <a:ext cx="495307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48859" y="4352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127982" y="4721930"/>
            <a:ext cx="746975" cy="73409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10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>
            <a:stCxn id="16" idx="5"/>
          </p:cNvCxnSpPr>
          <p:nvPr/>
        </p:nvCxnSpPr>
        <p:spPr>
          <a:xfrm>
            <a:off x="5145319" y="4245092"/>
            <a:ext cx="356151" cy="476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50626" y="5456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679316" y="2491865"/>
            <a:ext cx="1105550" cy="312111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679316" y="2801487"/>
            <a:ext cx="998337" cy="11817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026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85609" y="132767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129938" y="236152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2503426" y="1954266"/>
            <a:ext cx="991575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4023192" y="1954266"/>
            <a:ext cx="855838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505542" y="236152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08253" y="206177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52582" y="3095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31579" y="3114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852057" y="35028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7" idx="5"/>
            <a:endCxn id="16" idx="0"/>
          </p:cNvCxnSpPr>
          <p:nvPr/>
        </p:nvCxnSpPr>
        <p:spPr>
          <a:xfrm>
            <a:off x="2767521" y="2988119"/>
            <a:ext cx="45802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74702" y="4236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70535" y="35028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7" idx="3"/>
            <a:endCxn id="24" idx="0"/>
          </p:cNvCxnSpPr>
          <p:nvPr/>
        </p:nvCxnSpPr>
        <p:spPr>
          <a:xfrm flipH="1">
            <a:off x="1744023" y="2988119"/>
            <a:ext cx="495307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93180" y="4236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478222" y="4644247"/>
            <a:ext cx="746975" cy="73409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10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>
            <a:stCxn id="16" idx="5"/>
          </p:cNvCxnSpPr>
          <p:nvPr/>
        </p:nvCxnSpPr>
        <p:spPr>
          <a:xfrm>
            <a:off x="3489640" y="4129478"/>
            <a:ext cx="362070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00866" y="5378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 rot="2639963">
            <a:off x="1386420" y="2443531"/>
            <a:ext cx="2874144" cy="18665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085039" y="3869936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3936" y="13255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828265" y="23593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42" idx="3"/>
            <a:endCxn id="44" idx="0"/>
          </p:cNvCxnSpPr>
          <p:nvPr/>
        </p:nvCxnSpPr>
        <p:spPr>
          <a:xfrm flipH="1">
            <a:off x="8201753" y="1952127"/>
            <a:ext cx="991575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2" idx="5"/>
          </p:cNvCxnSpPr>
          <p:nvPr/>
        </p:nvCxnSpPr>
        <p:spPr>
          <a:xfrm>
            <a:off x="9721519" y="1952127"/>
            <a:ext cx="855838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203869" y="23593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306580" y="20596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50909" y="30934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429906" y="3112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550384" y="350074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4" idx="5"/>
          </p:cNvCxnSpPr>
          <p:nvPr/>
        </p:nvCxnSpPr>
        <p:spPr>
          <a:xfrm>
            <a:off x="8465848" y="2985980"/>
            <a:ext cx="45802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773029" y="4234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068862" y="350074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4" idx="3"/>
          </p:cNvCxnSpPr>
          <p:nvPr/>
        </p:nvCxnSpPr>
        <p:spPr>
          <a:xfrm flipH="1">
            <a:off x="7442350" y="2985980"/>
            <a:ext cx="495307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91507" y="423484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6274641" y="460417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0" idx="3"/>
          </p:cNvCxnSpPr>
          <p:nvPr/>
        </p:nvCxnSpPr>
        <p:spPr>
          <a:xfrm flipH="1">
            <a:off x="6648130" y="4127339"/>
            <a:ext cx="530124" cy="476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497286" y="5338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6798972" y="1325537"/>
            <a:ext cx="2124901" cy="19536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211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/>
          <p:cNvCxnSpPr/>
          <p:nvPr/>
        </p:nvCxnSpPr>
        <p:spPr>
          <a:xfrm flipV="1">
            <a:off x="5085039" y="3869936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418860" y="13255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163189" y="23593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42" idx="3"/>
            <a:endCxn id="44" idx="0"/>
          </p:cNvCxnSpPr>
          <p:nvPr/>
        </p:nvCxnSpPr>
        <p:spPr>
          <a:xfrm flipH="1">
            <a:off x="2536677" y="1952127"/>
            <a:ext cx="991575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2" idx="5"/>
          </p:cNvCxnSpPr>
          <p:nvPr/>
        </p:nvCxnSpPr>
        <p:spPr>
          <a:xfrm>
            <a:off x="4056443" y="1952127"/>
            <a:ext cx="855838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538793" y="23593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41504" y="20596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85833" y="30934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64830" y="3112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885308" y="350074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4" idx="5"/>
          </p:cNvCxnSpPr>
          <p:nvPr/>
        </p:nvCxnSpPr>
        <p:spPr>
          <a:xfrm>
            <a:off x="2800772" y="2985980"/>
            <a:ext cx="45802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107953" y="4234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403786" y="350074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4" idx="3"/>
          </p:cNvCxnSpPr>
          <p:nvPr/>
        </p:nvCxnSpPr>
        <p:spPr>
          <a:xfrm flipH="1">
            <a:off x="1777274" y="2985980"/>
            <a:ext cx="495307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26431" y="423484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609565" y="460417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0" idx="3"/>
          </p:cNvCxnSpPr>
          <p:nvPr/>
        </p:nvCxnSpPr>
        <p:spPr>
          <a:xfrm flipH="1">
            <a:off x="983054" y="4127339"/>
            <a:ext cx="530124" cy="476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2210" y="5338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 rot="19234354">
            <a:off x="1742054" y="1493529"/>
            <a:ext cx="2869007" cy="15856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174332" y="13255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918661" y="23593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292149" y="1952127"/>
            <a:ext cx="991575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9811915" y="1952127"/>
            <a:ext cx="855838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0294265" y="23593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396976" y="2059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141305" y="30934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520302" y="3112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9606031" y="350074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58" idx="3"/>
            <a:endCxn id="66" idx="0"/>
          </p:cNvCxnSpPr>
          <p:nvPr/>
        </p:nvCxnSpPr>
        <p:spPr>
          <a:xfrm flipH="1">
            <a:off x="9979519" y="2985980"/>
            <a:ext cx="424138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828676" y="4234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159258" y="350074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7532746" y="2985980"/>
            <a:ext cx="495307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381903" y="4234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58" idx="5"/>
            <a:endCxn id="76" idx="0"/>
          </p:cNvCxnSpPr>
          <p:nvPr/>
        </p:nvCxnSpPr>
        <p:spPr>
          <a:xfrm>
            <a:off x="10931848" y="2985980"/>
            <a:ext cx="482880" cy="476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1041240" y="346281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1267277" y="4215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468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1994" y="14432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85617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4159105" y="2069880"/>
            <a:ext cx="1532281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6219577" y="2069880"/>
            <a:ext cx="1698473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44562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951822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18" idx="0"/>
          </p:cNvCxnSpPr>
          <p:nvPr/>
        </p:nvCxnSpPr>
        <p:spPr>
          <a:xfrm flipH="1">
            <a:off x="7325310" y="3103733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141823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7" idx="5"/>
            <a:endCxn id="20" idx="0"/>
          </p:cNvCxnSpPr>
          <p:nvPr/>
        </p:nvCxnSpPr>
        <p:spPr>
          <a:xfrm>
            <a:off x="8182145" y="3103733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64467" y="4352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04638" y="2177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74467" y="4352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08261" y="3211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70599" y="3230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14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1994" y="14432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85617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4159105" y="2069880"/>
            <a:ext cx="1532281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6219577" y="2069880"/>
            <a:ext cx="1698473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92877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  <a:endCxn id="11" idx="0"/>
          </p:cNvCxnSpPr>
          <p:nvPr/>
        </p:nvCxnSpPr>
        <p:spPr>
          <a:xfrm flipH="1">
            <a:off x="3566365" y="3103733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82878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7" idx="5"/>
            <a:endCxn id="13" idx="0"/>
          </p:cNvCxnSpPr>
          <p:nvPr/>
        </p:nvCxnSpPr>
        <p:spPr>
          <a:xfrm>
            <a:off x="4423200" y="3103733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44562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951822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18" idx="0"/>
          </p:cNvCxnSpPr>
          <p:nvPr/>
        </p:nvCxnSpPr>
        <p:spPr>
          <a:xfrm flipH="1">
            <a:off x="7325310" y="3103733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141823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7" idx="5"/>
            <a:endCxn id="20" idx="0"/>
          </p:cNvCxnSpPr>
          <p:nvPr/>
        </p:nvCxnSpPr>
        <p:spPr>
          <a:xfrm>
            <a:off x="8182145" y="3103733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918192" y="47598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5020461" y="4245092"/>
            <a:ext cx="271219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40738" y="47598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8" idx="3"/>
            <a:endCxn id="23" idx="0"/>
          </p:cNvCxnSpPr>
          <p:nvPr/>
        </p:nvCxnSpPr>
        <p:spPr>
          <a:xfrm flipH="1">
            <a:off x="6714226" y="4245092"/>
            <a:ext cx="346988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40836" y="54939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63382" y="5488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64467" y="4352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5521" y="4352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04638" y="2177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99977" y="4348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39200" y="435027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08261" y="3211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29171" y="321200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-1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0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>
          <a:xfrm>
            <a:off x="5375932" y="139177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4459879" y="24256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89" idx="3"/>
            <a:endCxn id="93" idx="0"/>
          </p:cNvCxnSpPr>
          <p:nvPr/>
        </p:nvCxnSpPr>
        <p:spPr>
          <a:xfrm flipH="1">
            <a:off x="4833367" y="2018365"/>
            <a:ext cx="651957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291985" y="2425628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6" name="Straight Arrow Connector 95"/>
          <p:cNvCxnSpPr>
            <a:stCxn id="89" idx="5"/>
            <a:endCxn id="95" idx="0"/>
          </p:cNvCxnSpPr>
          <p:nvPr/>
        </p:nvCxnSpPr>
        <p:spPr>
          <a:xfrm>
            <a:off x="6013515" y="2018365"/>
            <a:ext cx="651958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3867139" y="35669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stCxn id="93" idx="3"/>
            <a:endCxn id="97" idx="0"/>
          </p:cNvCxnSpPr>
          <p:nvPr/>
        </p:nvCxnSpPr>
        <p:spPr>
          <a:xfrm flipH="1">
            <a:off x="4240627" y="3052218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057140" y="35669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>
            <a:stCxn id="93" idx="5"/>
            <a:endCxn id="99" idx="0"/>
          </p:cNvCxnSpPr>
          <p:nvPr/>
        </p:nvCxnSpPr>
        <p:spPr>
          <a:xfrm>
            <a:off x="5097462" y="3052218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141990" y="35669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14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95" idx="5"/>
            <a:endCxn id="38" idx="0"/>
          </p:cNvCxnSpPr>
          <p:nvPr/>
        </p:nvCxnSpPr>
        <p:spPr>
          <a:xfrm>
            <a:off x="6929568" y="3052218"/>
            <a:ext cx="585910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646810" y="470834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8" idx="3"/>
            <a:endCxn id="43" idx="0"/>
          </p:cNvCxnSpPr>
          <p:nvPr/>
        </p:nvCxnSpPr>
        <p:spPr>
          <a:xfrm flipH="1">
            <a:off x="7020298" y="4193577"/>
            <a:ext cx="23108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488330" y="470834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99" idx="3"/>
            <a:endCxn id="51" idx="0"/>
          </p:cNvCxnSpPr>
          <p:nvPr/>
        </p:nvCxnSpPr>
        <p:spPr>
          <a:xfrm flipH="1">
            <a:off x="4861818" y="4193577"/>
            <a:ext cx="30471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678331" y="470834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99" idx="5"/>
            <a:endCxn id="53" idx="0"/>
          </p:cNvCxnSpPr>
          <p:nvPr/>
        </p:nvCxnSpPr>
        <p:spPr>
          <a:xfrm>
            <a:off x="5694723" y="4193577"/>
            <a:ext cx="35709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09410" y="5403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02319" y="5402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69454" y="54020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29368" y="426629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79784" y="4266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94102" y="4266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15759" y="311835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81394" y="3118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92679" y="2091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03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3536399" y="3142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34667" y="262720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A.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814216" y="138588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0" idx="3"/>
            <a:endCxn id="36" idx="0"/>
          </p:cNvCxnSpPr>
          <p:nvPr/>
        </p:nvCxnSpPr>
        <p:spPr>
          <a:xfrm flipH="1">
            <a:off x="3187704" y="940827"/>
            <a:ext cx="458087" cy="4450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067241" y="241270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36" idx="3"/>
            <a:endCxn id="41" idx="0"/>
          </p:cNvCxnSpPr>
          <p:nvPr/>
        </p:nvCxnSpPr>
        <p:spPr>
          <a:xfrm flipH="1">
            <a:off x="2440729" y="2012476"/>
            <a:ext cx="482879" cy="400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913070" y="3142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11338" y="262720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B.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166095" y="13480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5" idx="3"/>
            <a:endCxn id="49" idx="0"/>
          </p:cNvCxnSpPr>
          <p:nvPr/>
        </p:nvCxnSpPr>
        <p:spPr>
          <a:xfrm flipH="1">
            <a:off x="7539583" y="940827"/>
            <a:ext cx="482879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3503205" y="343951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01473" y="3387999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C.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2587152" y="44733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4" idx="3"/>
            <a:endCxn id="78" idx="0"/>
          </p:cNvCxnSpPr>
          <p:nvPr/>
        </p:nvCxnSpPr>
        <p:spPr>
          <a:xfrm flipH="1">
            <a:off x="2960640" y="4066106"/>
            <a:ext cx="651957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419258" y="44733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stCxn id="74" idx="5"/>
            <a:endCxn id="80" idx="0"/>
          </p:cNvCxnSpPr>
          <p:nvPr/>
        </p:nvCxnSpPr>
        <p:spPr>
          <a:xfrm>
            <a:off x="4140788" y="4066106"/>
            <a:ext cx="651958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2960638" y="56147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78" idx="5"/>
            <a:endCxn id="82" idx="0"/>
          </p:cNvCxnSpPr>
          <p:nvPr/>
        </p:nvCxnSpPr>
        <p:spPr>
          <a:xfrm>
            <a:off x="3224735" y="5099959"/>
            <a:ext cx="109391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045771" y="56147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>
            <a:stCxn id="80" idx="3"/>
            <a:endCxn id="84" idx="0"/>
          </p:cNvCxnSpPr>
          <p:nvPr/>
        </p:nvCxnSpPr>
        <p:spPr>
          <a:xfrm flipH="1">
            <a:off x="4419259" y="5099959"/>
            <a:ext cx="109391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7913070" y="343951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11338" y="3387999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D.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6997017" y="44733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89" idx="3"/>
            <a:endCxn id="93" idx="0"/>
          </p:cNvCxnSpPr>
          <p:nvPr/>
        </p:nvCxnSpPr>
        <p:spPr>
          <a:xfrm flipH="1">
            <a:off x="7370505" y="4066106"/>
            <a:ext cx="651957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8829123" y="44733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89" idx="5"/>
            <a:endCxn id="95" idx="0"/>
          </p:cNvCxnSpPr>
          <p:nvPr/>
        </p:nvCxnSpPr>
        <p:spPr>
          <a:xfrm>
            <a:off x="8550653" y="4066106"/>
            <a:ext cx="651958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6404277" y="56147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stCxn id="93" idx="3"/>
            <a:endCxn id="97" idx="0"/>
          </p:cNvCxnSpPr>
          <p:nvPr/>
        </p:nvCxnSpPr>
        <p:spPr>
          <a:xfrm flipH="1">
            <a:off x="6777765" y="5099959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594278" y="56147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>
            <a:stCxn id="93" idx="5"/>
            <a:endCxn id="99" idx="0"/>
          </p:cNvCxnSpPr>
          <p:nvPr/>
        </p:nvCxnSpPr>
        <p:spPr>
          <a:xfrm>
            <a:off x="7634600" y="5099959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0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2902338" y="1184037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0" name="Oval 59"/>
          <p:cNvSpPr/>
          <p:nvPr/>
        </p:nvSpPr>
        <p:spPr>
          <a:xfrm>
            <a:off x="1630261" y="2537187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a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9" idx="3"/>
            <a:endCxn id="60" idx="7"/>
          </p:cNvCxnSpPr>
          <p:nvPr/>
        </p:nvCxnSpPr>
        <p:spPr>
          <a:xfrm flipH="1">
            <a:off x="2477433" y="2016602"/>
            <a:ext cx="570257" cy="663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9" idx="5"/>
            <a:endCxn id="3" idx="0"/>
          </p:cNvCxnSpPr>
          <p:nvPr/>
        </p:nvCxnSpPr>
        <p:spPr>
          <a:xfrm>
            <a:off x="3749510" y="2016602"/>
            <a:ext cx="521468" cy="629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/>
          <p:cNvSpPr/>
          <p:nvPr/>
        </p:nvSpPr>
        <p:spPr>
          <a:xfrm>
            <a:off x="3768252" y="2645830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z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60" idx="5"/>
            <a:endCxn id="35" idx="0"/>
          </p:cNvCxnSpPr>
          <p:nvPr/>
        </p:nvCxnSpPr>
        <p:spPr>
          <a:xfrm>
            <a:off x="2477433" y="3369752"/>
            <a:ext cx="502726" cy="663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/>
          <p:cNvSpPr/>
          <p:nvPr/>
        </p:nvSpPr>
        <p:spPr>
          <a:xfrm>
            <a:off x="2477433" y="4033183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y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60" idx="3"/>
            <a:endCxn id="41" idx="0"/>
          </p:cNvCxnSpPr>
          <p:nvPr/>
        </p:nvCxnSpPr>
        <p:spPr>
          <a:xfrm flipH="1">
            <a:off x="1205356" y="3369752"/>
            <a:ext cx="570257" cy="663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/>
          <p:cNvSpPr/>
          <p:nvPr/>
        </p:nvSpPr>
        <p:spPr>
          <a:xfrm>
            <a:off x="702630" y="4033183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145606" y="2723747"/>
            <a:ext cx="1442434" cy="0"/>
          </a:xfrm>
          <a:prstGeom prst="straightConnector1">
            <a:avLst/>
          </a:prstGeom>
          <a:ln w="1270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044534" y="1184037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3" name="Oval 72"/>
          <p:cNvSpPr/>
          <p:nvPr/>
        </p:nvSpPr>
        <p:spPr>
          <a:xfrm>
            <a:off x="9277006" y="2591218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b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72" idx="5"/>
            <a:endCxn id="73" idx="1"/>
          </p:cNvCxnSpPr>
          <p:nvPr/>
        </p:nvCxnSpPr>
        <p:spPr>
          <a:xfrm>
            <a:off x="8891706" y="2016602"/>
            <a:ext cx="530652" cy="7174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2" idx="3"/>
            <a:endCxn id="77" idx="0"/>
          </p:cNvCxnSpPr>
          <p:nvPr/>
        </p:nvCxnSpPr>
        <p:spPr>
          <a:xfrm flipH="1">
            <a:off x="7462669" y="2016602"/>
            <a:ext cx="727217" cy="629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sosceles Triangle 76"/>
          <p:cNvSpPr/>
          <p:nvPr/>
        </p:nvSpPr>
        <p:spPr>
          <a:xfrm>
            <a:off x="6959943" y="2645830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stCxn id="73" idx="5"/>
            <a:endCxn id="79" idx="0"/>
          </p:cNvCxnSpPr>
          <p:nvPr/>
        </p:nvCxnSpPr>
        <p:spPr>
          <a:xfrm>
            <a:off x="10124178" y="3423783"/>
            <a:ext cx="499944" cy="609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Isosceles Triangle 78"/>
          <p:cNvSpPr/>
          <p:nvPr/>
        </p:nvSpPr>
        <p:spPr>
          <a:xfrm>
            <a:off x="10121396" y="4033183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z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>
            <a:stCxn id="73" idx="3"/>
            <a:endCxn id="81" idx="0"/>
          </p:cNvCxnSpPr>
          <p:nvPr/>
        </p:nvCxnSpPr>
        <p:spPr>
          <a:xfrm flipH="1">
            <a:off x="8988085" y="3423783"/>
            <a:ext cx="434273" cy="609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Isosceles Triangle 80"/>
          <p:cNvSpPr/>
          <p:nvPr/>
        </p:nvSpPr>
        <p:spPr>
          <a:xfrm>
            <a:off x="8485359" y="4033183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y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5145607" y="3621961"/>
            <a:ext cx="1442433" cy="0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45606" y="1836282"/>
            <a:ext cx="1438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Right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45606" y="3820235"/>
            <a:ext cx="1438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</a:rPr>
              <a:t>Left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29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970872" y="217996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28314" y="321458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4" idx="3"/>
            <a:endCxn id="35" idx="0"/>
          </p:cNvCxnSpPr>
          <p:nvPr/>
        </p:nvCxnSpPr>
        <p:spPr>
          <a:xfrm flipH="1">
            <a:off x="1601802" y="2806553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58250" y="29224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450958" y="3948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900808" y="3321324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 rot="18387033">
            <a:off x="4289935" y="2355612"/>
            <a:ext cx="2185620" cy="14192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07220" y="2200944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4664662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94" idx="3"/>
            <a:endCxn id="95" idx="0"/>
          </p:cNvCxnSpPr>
          <p:nvPr/>
        </p:nvCxnSpPr>
        <p:spPr>
          <a:xfrm flipH="1">
            <a:off x="5038150" y="2827534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594598" y="294338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887306" y="396965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917686" y="4270178"/>
            <a:ext cx="746975" cy="73409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A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04" name="Straight Arrow Connector 103"/>
          <p:cNvCxnSpPr>
            <a:stCxn id="95" idx="3"/>
            <a:endCxn id="103" idx="0"/>
          </p:cNvCxnSpPr>
          <p:nvPr/>
        </p:nvCxnSpPr>
        <p:spPr>
          <a:xfrm flipH="1">
            <a:off x="4291174" y="3862151"/>
            <a:ext cx="482880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140330" y="5004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6285363" y="3321324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8791775" y="2200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8049217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8422705" y="2827534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979153" y="2943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271861" y="3969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9567745" y="325076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/>
          <p:cNvCxnSpPr>
            <a:stCxn id="112" idx="5"/>
            <a:endCxn id="117" idx="0"/>
          </p:cNvCxnSpPr>
          <p:nvPr/>
        </p:nvCxnSpPr>
        <p:spPr>
          <a:xfrm>
            <a:off x="9429358" y="2827534"/>
            <a:ext cx="511875" cy="4232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9790389" y="3984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7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970872" y="217996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28314" y="321458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4" idx="3"/>
            <a:endCxn id="35" idx="0"/>
          </p:cNvCxnSpPr>
          <p:nvPr/>
        </p:nvCxnSpPr>
        <p:spPr>
          <a:xfrm flipH="1">
            <a:off x="1601802" y="2806553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58250" y="29224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450958" y="3948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-1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836227" y="3321324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 rot="18387033">
            <a:off x="5225354" y="2355612"/>
            <a:ext cx="2185620" cy="14192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342639" y="2200944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5600081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94" idx="3"/>
            <a:endCxn id="95" idx="0"/>
          </p:cNvCxnSpPr>
          <p:nvPr/>
        </p:nvCxnSpPr>
        <p:spPr>
          <a:xfrm flipH="1">
            <a:off x="5973569" y="2827534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530017" y="294338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22725" y="396965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4853105" y="4270178"/>
            <a:ext cx="746975" cy="73409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A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04" name="Straight Arrow Connector 103"/>
          <p:cNvCxnSpPr>
            <a:stCxn id="95" idx="3"/>
            <a:endCxn id="103" idx="0"/>
          </p:cNvCxnSpPr>
          <p:nvPr/>
        </p:nvCxnSpPr>
        <p:spPr>
          <a:xfrm flipH="1">
            <a:off x="5226593" y="3862151"/>
            <a:ext cx="482880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075749" y="5004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7220782" y="3321324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727194" y="2200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8984636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9358124" y="2827534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914572" y="2943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207280" y="3969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10503164" y="325076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/>
          <p:cNvCxnSpPr>
            <a:stCxn id="112" idx="5"/>
            <a:endCxn id="117" idx="0"/>
          </p:cNvCxnSpPr>
          <p:nvPr/>
        </p:nvCxnSpPr>
        <p:spPr>
          <a:xfrm>
            <a:off x="10364777" y="2827534"/>
            <a:ext cx="511875" cy="4232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0725808" y="3984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762756" y="321020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4" idx="5"/>
          </p:cNvCxnSpPr>
          <p:nvPr/>
        </p:nvCxnSpPr>
        <p:spPr>
          <a:xfrm>
            <a:off x="2608455" y="2806553"/>
            <a:ext cx="527789" cy="4036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85400" y="3944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86376" y="424919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5" idx="3"/>
          </p:cNvCxnSpPr>
          <p:nvPr/>
        </p:nvCxnSpPr>
        <p:spPr>
          <a:xfrm flipH="1">
            <a:off x="859864" y="3841170"/>
            <a:ext cx="47784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9020" y="4983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92505" y="14853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96128" y="25191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4169616" y="2111920"/>
            <a:ext cx="1532281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6230088" y="2111920"/>
            <a:ext cx="1698473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55073" y="25191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962333" y="36605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18" idx="0"/>
          </p:cNvCxnSpPr>
          <p:nvPr/>
        </p:nvCxnSpPr>
        <p:spPr>
          <a:xfrm flipH="1">
            <a:off x="7335821" y="3145773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152334" y="36605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7" idx="5"/>
            <a:endCxn id="20" idx="0"/>
          </p:cNvCxnSpPr>
          <p:nvPr/>
        </p:nvCxnSpPr>
        <p:spPr>
          <a:xfrm>
            <a:off x="8192656" y="3145773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74978" y="4394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15149" y="2219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84978" y="4394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18772" y="32532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81110" y="3272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38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92505" y="14853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96128" y="25191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4169616" y="2111920"/>
            <a:ext cx="1532281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6230088" y="2111920"/>
            <a:ext cx="1698473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55073" y="25191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962333" y="36605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18" idx="0"/>
          </p:cNvCxnSpPr>
          <p:nvPr/>
        </p:nvCxnSpPr>
        <p:spPr>
          <a:xfrm flipH="1">
            <a:off x="7335821" y="3145773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152334" y="36605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7" idx="5"/>
            <a:endCxn id="20" idx="0"/>
          </p:cNvCxnSpPr>
          <p:nvPr/>
        </p:nvCxnSpPr>
        <p:spPr>
          <a:xfrm>
            <a:off x="8192656" y="3145773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74978" y="4394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15149" y="2219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84978" y="4394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18772" y="32532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81110" y="3272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748465" y="4801901"/>
            <a:ext cx="746975" cy="73409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20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22" name="Straight Arrow Connector 21"/>
          <p:cNvCxnSpPr>
            <a:stCxn id="20" idx="5"/>
            <a:endCxn id="16" idx="0"/>
          </p:cNvCxnSpPr>
          <p:nvPr/>
        </p:nvCxnSpPr>
        <p:spPr>
          <a:xfrm>
            <a:off x="8789917" y="4287132"/>
            <a:ext cx="33203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971109" y="5535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95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295</Words>
  <Application>Microsoft Macintosh PowerPoint</Application>
  <PresentationFormat>Widescreen</PresentationFormat>
  <Paragraphs>265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Alexander N Moshiri</cp:lastModifiedBy>
  <cp:revision>96</cp:revision>
  <dcterms:created xsi:type="dcterms:W3CDTF">2016-06-13T22:00:30Z</dcterms:created>
  <dcterms:modified xsi:type="dcterms:W3CDTF">2016-09-14T04:20:30Z</dcterms:modified>
</cp:coreProperties>
</file>