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3" r:id="rId3"/>
    <p:sldId id="274" r:id="rId4"/>
    <p:sldId id="265" r:id="rId5"/>
    <p:sldId id="275" r:id="rId6"/>
    <p:sldId id="276" r:id="rId7"/>
    <p:sldId id="277" r:id="rId8"/>
    <p:sldId id="278" r:id="rId9"/>
    <p:sldId id="281" r:id="rId10"/>
    <p:sldId id="279" r:id="rId11"/>
    <p:sldId id="280" r:id="rId12"/>
    <p:sldId id="282" r:id="rId13"/>
    <p:sldId id="273" r:id="rId14"/>
    <p:sldId id="257" r:id="rId15"/>
    <p:sldId id="258" r:id="rId16"/>
    <p:sldId id="264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N Moshiri" initials="ANM" lastIdx="0" clrIdx="0">
    <p:extLst/>
  </p:cmAuthor>
  <p:cmAuthor id="2" name="Alexander N Moshiri" initials="ANM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2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9A3D-E41F-452A-ADB5-895B11C00BC4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10" y="1206500"/>
            <a:ext cx="4445000" cy="444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10" y="1206500"/>
            <a:ext cx="3000375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458500" y="3165371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022455" y="279832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v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60038" y="3424913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69430" y="383217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3907437" y="2391060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5885" y="2012375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1537936" y="279832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v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22918" y="2391060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1366" y="2012375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687206" y="2842205"/>
            <a:ext cx="117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OR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87331" y="3165371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137925" y="279832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v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0" idx="0"/>
          </p:cNvCxnSpPr>
          <p:nvPr/>
        </p:nvCxnSpPr>
        <p:spPr>
          <a:xfrm flipH="1">
            <a:off x="9764438" y="3424913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390950" y="383217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022907" y="2391060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81355" y="2012375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7080190" y="279832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v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65172" y="2391060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23620" y="2012375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600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592768" y="1895047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85385" y="68067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w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0367" y="273415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8815" y="-105270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2220285" y="168460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smtClean="0">
                <a:solidFill>
                  <a:srgbClr val="FF0000"/>
                </a:solidFill>
              </a:rPr>
              <a:t>v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13" idx="5"/>
            <a:endCxn id="26" idx="0"/>
          </p:cNvCxnSpPr>
          <p:nvPr/>
        </p:nvCxnSpPr>
        <p:spPr>
          <a:xfrm>
            <a:off x="2122968" y="1307268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5"/>
            <a:endCxn id="29" idx="0"/>
          </p:cNvCxnSpPr>
          <p:nvPr/>
        </p:nvCxnSpPr>
        <p:spPr>
          <a:xfrm>
            <a:off x="2857868" y="2311196"/>
            <a:ext cx="482880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967260" y="2688534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 rot="3400924">
            <a:off x="1083668" y="961108"/>
            <a:ext cx="2297382" cy="12078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81738" y="680679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smtClean="0">
                <a:solidFill>
                  <a:srgbClr val="FF0000"/>
                </a:solidFill>
              </a:rPr>
              <a:t>v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966720" y="273416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5168" y="-105269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40" name="Oval 39"/>
          <p:cNvSpPr/>
          <p:nvPr/>
        </p:nvSpPr>
        <p:spPr>
          <a:xfrm>
            <a:off x="6816638" y="1684607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719321" y="1307269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377096" y="168460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smtClean="0">
                <a:solidFill>
                  <a:schemeClr val="tx1"/>
                </a:solidFill>
              </a:rPr>
              <a:t>w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7" idx="3"/>
            <a:endCxn id="43" idx="0"/>
          </p:cNvCxnSpPr>
          <p:nvPr/>
        </p:nvCxnSpPr>
        <p:spPr>
          <a:xfrm flipH="1">
            <a:off x="5750584" y="1307269"/>
            <a:ext cx="440546" cy="377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847788" y="1895047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0336758" y="6806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smtClean="0">
                <a:solidFill>
                  <a:schemeClr val="tx1"/>
                </a:solidFill>
              </a:rPr>
              <a:t>v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0221740" y="273416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880188" y="-105269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11071658" y="1684607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0974341" y="1307269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632116" y="168460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smtClean="0">
                <a:solidFill>
                  <a:srgbClr val="FF0000"/>
                </a:solidFill>
              </a:rPr>
              <a:t>w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0005604" y="1307269"/>
            <a:ext cx="440546" cy="377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81738" y="2782790"/>
            <a:ext cx="76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OR</a:t>
            </a:r>
            <a:endParaRPr lang="en-US" sz="36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555943" y="5380536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749480" y="416616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w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634462" y="3758904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92910" y="3380219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75" name="Oval 74"/>
          <p:cNvSpPr/>
          <p:nvPr/>
        </p:nvSpPr>
        <p:spPr>
          <a:xfrm>
            <a:off x="957664" y="5170095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smtClean="0">
                <a:solidFill>
                  <a:srgbClr val="FF0000"/>
                </a:solidFill>
              </a:rPr>
              <a:t>v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220027" y="6049735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>
            <a:stCxn id="72" idx="3"/>
            <a:endCxn id="75" idx="0"/>
          </p:cNvCxnSpPr>
          <p:nvPr/>
        </p:nvCxnSpPr>
        <p:spPr>
          <a:xfrm flipH="1">
            <a:off x="1331152" y="4792757"/>
            <a:ext cx="527720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044913" y="416616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v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29895" y="3758905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588343" y="3380220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85" name="Oval 84"/>
          <p:cNvSpPr/>
          <p:nvPr/>
        </p:nvSpPr>
        <p:spPr>
          <a:xfrm>
            <a:off x="6779813" y="517009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w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682496" y="4792758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340271" y="5170095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5713759" y="4792758"/>
            <a:ext cx="440546" cy="377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3"/>
            <a:endCxn id="78" idx="0"/>
          </p:cNvCxnSpPr>
          <p:nvPr/>
        </p:nvCxnSpPr>
        <p:spPr>
          <a:xfrm flipH="1">
            <a:off x="593515" y="5796685"/>
            <a:ext cx="473541" cy="25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7810963" y="5380536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 rot="18387033">
            <a:off x="641154" y="4313389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013974" y="42013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v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9898956" y="3794061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557404" y="3415376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142" name="Oval 141"/>
          <p:cNvSpPr/>
          <p:nvPr/>
        </p:nvSpPr>
        <p:spPr>
          <a:xfrm>
            <a:off x="10748874" y="5205252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w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10651557" y="4827914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9309332" y="520525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9682820" y="4827914"/>
            <a:ext cx="440546" cy="377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13235" y="1895047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85385" y="68067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w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0367" y="273415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8815" y="-105270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2220285" y="168460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smtClean="0">
                <a:solidFill>
                  <a:srgbClr val="FF0000"/>
                </a:solidFill>
              </a:rPr>
              <a:t>v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13" idx="5"/>
            <a:endCxn id="26" idx="0"/>
          </p:cNvCxnSpPr>
          <p:nvPr/>
        </p:nvCxnSpPr>
        <p:spPr>
          <a:xfrm>
            <a:off x="2122968" y="1307268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 rot="2922753">
            <a:off x="338919" y="5342640"/>
            <a:ext cx="2189553" cy="11043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950447" y="1895047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144003" y="3480076"/>
            <a:ext cx="76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OR</a:t>
            </a:r>
            <a:endParaRPr lang="en-US" sz="36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010191" y="5380536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467391" y="405866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w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352373" y="3651399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10821" y="3272714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75" name="Oval 74"/>
          <p:cNvSpPr/>
          <p:nvPr/>
        </p:nvSpPr>
        <p:spPr>
          <a:xfrm>
            <a:off x="675575" y="5062590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smtClean="0">
                <a:solidFill>
                  <a:srgbClr val="FF0000"/>
                </a:solidFill>
              </a:rPr>
              <a:t>v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444793" y="5970700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>
            <a:stCxn id="72" idx="3"/>
            <a:endCxn id="75" idx="0"/>
          </p:cNvCxnSpPr>
          <p:nvPr/>
        </p:nvCxnSpPr>
        <p:spPr>
          <a:xfrm flipH="1">
            <a:off x="1049063" y="4685252"/>
            <a:ext cx="527720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5"/>
            <a:endCxn id="78" idx="0"/>
          </p:cNvCxnSpPr>
          <p:nvPr/>
        </p:nvCxnSpPr>
        <p:spPr>
          <a:xfrm>
            <a:off x="1313158" y="5689180"/>
            <a:ext cx="505123" cy="281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 rot="18387033">
            <a:off x="1127475" y="1792968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26" idx="3"/>
            <a:endCxn id="52" idx="0"/>
          </p:cNvCxnSpPr>
          <p:nvPr/>
        </p:nvCxnSpPr>
        <p:spPr>
          <a:xfrm flipH="1">
            <a:off x="1858872" y="2311196"/>
            <a:ext cx="470805" cy="346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485384" y="2657760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721597" y="69891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w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606579" y="291648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65027" y="-87037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67" name="Oval 66"/>
          <p:cNvSpPr/>
          <p:nvPr/>
        </p:nvSpPr>
        <p:spPr>
          <a:xfrm>
            <a:off x="5456497" y="1702839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359180" y="1325501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094080" y="2329429"/>
            <a:ext cx="482880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203472" y="2706767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v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06146" y="1615105"/>
            <a:ext cx="268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Straight Line</a:t>
            </a:r>
            <a:endParaRPr lang="en-US" sz="2800" dirty="0"/>
          </a:p>
        </p:txBody>
      </p:sp>
      <p:sp>
        <p:nvSpPr>
          <p:cNvPr id="81" name="Oval 80"/>
          <p:cNvSpPr/>
          <p:nvPr/>
        </p:nvSpPr>
        <p:spPr>
          <a:xfrm>
            <a:off x="5616706" y="408713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w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01688" y="3679869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160136" y="3301184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92" name="Oval 91"/>
          <p:cNvSpPr/>
          <p:nvPr/>
        </p:nvSpPr>
        <p:spPr>
          <a:xfrm>
            <a:off x="4824890" y="5091060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087253" y="5970700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v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5198378" y="4713722"/>
            <a:ext cx="527720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60741" y="5717650"/>
            <a:ext cx="473541" cy="25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950447" y="5380535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506146" y="5100593"/>
            <a:ext cx="268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Straight 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90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slides are from the AVL Trees </a:t>
            </a:r>
            <a:r>
              <a:rPr lang="en-US" dirty="0" err="1" smtClean="0"/>
              <a:t>pptx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just copied that and kept them here for now to use as templates to make creating RB-Trees more convenient</a:t>
            </a:r>
          </a:p>
          <a:p>
            <a:endParaRPr lang="en-US" dirty="0"/>
          </a:p>
          <a:p>
            <a:r>
              <a:rPr lang="en-US" dirty="0" smtClean="0"/>
              <a:t>Delete them when we have RB-Tree figures in this </a:t>
            </a:r>
            <a:r>
              <a:rPr lang="en-US" dirty="0" err="1" smtClean="0"/>
              <a:t>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5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5375932" y="13917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459879" y="24256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3"/>
            <a:endCxn id="93" idx="0"/>
          </p:cNvCxnSpPr>
          <p:nvPr/>
        </p:nvCxnSpPr>
        <p:spPr>
          <a:xfrm flipH="1">
            <a:off x="4833367" y="2018365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291985" y="242562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>
            <a:stCxn id="89" idx="5"/>
            <a:endCxn id="95" idx="0"/>
          </p:cNvCxnSpPr>
          <p:nvPr/>
        </p:nvCxnSpPr>
        <p:spPr>
          <a:xfrm>
            <a:off x="6013515" y="2018365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867139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93" idx="3"/>
            <a:endCxn id="97" idx="0"/>
          </p:cNvCxnSpPr>
          <p:nvPr/>
        </p:nvCxnSpPr>
        <p:spPr>
          <a:xfrm flipH="1">
            <a:off x="4240627" y="3052218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057140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3" idx="5"/>
            <a:endCxn id="99" idx="0"/>
          </p:cNvCxnSpPr>
          <p:nvPr/>
        </p:nvCxnSpPr>
        <p:spPr>
          <a:xfrm>
            <a:off x="5097462" y="3052218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141990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95" idx="5"/>
            <a:endCxn id="38" idx="0"/>
          </p:cNvCxnSpPr>
          <p:nvPr/>
        </p:nvCxnSpPr>
        <p:spPr>
          <a:xfrm>
            <a:off x="6929568" y="3052218"/>
            <a:ext cx="58591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46810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8" idx="3"/>
            <a:endCxn id="43" idx="0"/>
          </p:cNvCxnSpPr>
          <p:nvPr/>
        </p:nvCxnSpPr>
        <p:spPr>
          <a:xfrm flipH="1">
            <a:off x="7020298" y="4193577"/>
            <a:ext cx="23108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88330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99" idx="3"/>
            <a:endCxn id="51" idx="0"/>
          </p:cNvCxnSpPr>
          <p:nvPr/>
        </p:nvCxnSpPr>
        <p:spPr>
          <a:xfrm flipH="1">
            <a:off x="4861818" y="4193577"/>
            <a:ext cx="30471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678331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99" idx="5"/>
            <a:endCxn id="53" idx="0"/>
          </p:cNvCxnSpPr>
          <p:nvPr/>
        </p:nvCxnSpPr>
        <p:spPr>
          <a:xfrm>
            <a:off x="5694723" y="4193577"/>
            <a:ext cx="35709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09410" y="5403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2319" y="5402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69454" y="5402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29368" y="426629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79784" y="426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94102" y="426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5759" y="31183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1394" y="3118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2679" y="209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3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536399" y="3142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4667" y="262720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A.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814216" y="13858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36" idx="0"/>
          </p:cNvCxnSpPr>
          <p:nvPr/>
        </p:nvCxnSpPr>
        <p:spPr>
          <a:xfrm flipH="1">
            <a:off x="3187704" y="940827"/>
            <a:ext cx="458087" cy="445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67241" y="241270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6" idx="3"/>
            <a:endCxn id="41" idx="0"/>
          </p:cNvCxnSpPr>
          <p:nvPr/>
        </p:nvCxnSpPr>
        <p:spPr>
          <a:xfrm flipH="1">
            <a:off x="2440729" y="2012476"/>
            <a:ext cx="482879" cy="400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913070" y="3142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1338" y="262720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B.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166095" y="13480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5" idx="3"/>
            <a:endCxn id="49" idx="0"/>
          </p:cNvCxnSpPr>
          <p:nvPr/>
        </p:nvCxnSpPr>
        <p:spPr>
          <a:xfrm flipH="1">
            <a:off x="7539583" y="940827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503205" y="34395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01473" y="3387999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2587152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4" idx="3"/>
            <a:endCxn id="78" idx="0"/>
          </p:cNvCxnSpPr>
          <p:nvPr/>
        </p:nvCxnSpPr>
        <p:spPr>
          <a:xfrm flipH="1">
            <a:off x="2960640" y="4066106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419258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4" idx="5"/>
            <a:endCxn id="80" idx="0"/>
          </p:cNvCxnSpPr>
          <p:nvPr/>
        </p:nvCxnSpPr>
        <p:spPr>
          <a:xfrm>
            <a:off x="4140788" y="4066106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960638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8" idx="5"/>
            <a:endCxn id="82" idx="0"/>
          </p:cNvCxnSpPr>
          <p:nvPr/>
        </p:nvCxnSpPr>
        <p:spPr>
          <a:xfrm>
            <a:off x="3224735" y="5099959"/>
            <a:ext cx="10939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045771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80" idx="3"/>
            <a:endCxn id="84" idx="0"/>
          </p:cNvCxnSpPr>
          <p:nvPr/>
        </p:nvCxnSpPr>
        <p:spPr>
          <a:xfrm flipH="1">
            <a:off x="4419259" y="5099959"/>
            <a:ext cx="10939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913070" y="34395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11338" y="3387999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D.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6997017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3"/>
            <a:endCxn id="93" idx="0"/>
          </p:cNvCxnSpPr>
          <p:nvPr/>
        </p:nvCxnSpPr>
        <p:spPr>
          <a:xfrm flipH="1">
            <a:off x="7370505" y="4066106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829123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89" idx="5"/>
            <a:endCxn id="95" idx="0"/>
          </p:cNvCxnSpPr>
          <p:nvPr/>
        </p:nvCxnSpPr>
        <p:spPr>
          <a:xfrm>
            <a:off x="8550653" y="4066106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404277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93" idx="3"/>
            <a:endCxn id="97" idx="0"/>
          </p:cNvCxnSpPr>
          <p:nvPr/>
        </p:nvCxnSpPr>
        <p:spPr>
          <a:xfrm flipH="1">
            <a:off x="6777765" y="5099959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594278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3" idx="5"/>
            <a:endCxn id="99" idx="0"/>
          </p:cNvCxnSpPr>
          <p:nvPr/>
        </p:nvCxnSpPr>
        <p:spPr>
          <a:xfrm>
            <a:off x="7634600" y="5099959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0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970872" y="217996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28314" y="32145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1601802" y="2806553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58250" y="29224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50958" y="3948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900808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 rot="18387033">
            <a:off x="4289935" y="2355612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07220" y="2200944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664662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5038150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594598" y="2943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87306" y="39696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917686" y="4270178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A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04" name="Straight Arrow Connector 103"/>
          <p:cNvCxnSpPr>
            <a:stCxn id="95" idx="3"/>
            <a:endCxn id="103" idx="0"/>
          </p:cNvCxnSpPr>
          <p:nvPr/>
        </p:nvCxnSpPr>
        <p:spPr>
          <a:xfrm flipH="1">
            <a:off x="4291174" y="3862151"/>
            <a:ext cx="482880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140330" y="500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6285363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791775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8049217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8422705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979153" y="294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271861" y="3969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9567745" y="32507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>
            <a:stCxn id="112" idx="5"/>
            <a:endCxn id="117" idx="0"/>
          </p:cNvCxnSpPr>
          <p:nvPr/>
        </p:nvCxnSpPr>
        <p:spPr>
          <a:xfrm>
            <a:off x="9429358" y="2827534"/>
            <a:ext cx="511875" cy="423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790389" y="3984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7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970872" y="217996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28314" y="32145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1601802" y="2806553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58250" y="29224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50958" y="3948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836227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 rot="18387033">
            <a:off x="5225354" y="2355612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42639" y="2200944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5600081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5973569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30017" y="2943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22725" y="39696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853105" y="4270178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A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04" name="Straight Arrow Connector 103"/>
          <p:cNvCxnSpPr>
            <a:stCxn id="95" idx="3"/>
            <a:endCxn id="103" idx="0"/>
          </p:cNvCxnSpPr>
          <p:nvPr/>
        </p:nvCxnSpPr>
        <p:spPr>
          <a:xfrm flipH="1">
            <a:off x="5226593" y="3862151"/>
            <a:ext cx="482880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075749" y="500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7220782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727194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8984636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9358124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914572" y="294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207280" y="3969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0503164" y="32507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>
            <a:stCxn id="112" idx="5"/>
            <a:endCxn id="117" idx="0"/>
          </p:cNvCxnSpPr>
          <p:nvPr/>
        </p:nvCxnSpPr>
        <p:spPr>
          <a:xfrm>
            <a:off x="10364777" y="2827534"/>
            <a:ext cx="511875" cy="423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725808" y="3984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762756" y="321020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4" idx="5"/>
          </p:cNvCxnSpPr>
          <p:nvPr/>
        </p:nvCxnSpPr>
        <p:spPr>
          <a:xfrm>
            <a:off x="2608455" y="2806553"/>
            <a:ext cx="527789" cy="403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85400" y="3944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86376" y="424919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5" idx="3"/>
          </p:cNvCxnSpPr>
          <p:nvPr/>
        </p:nvCxnSpPr>
        <p:spPr>
          <a:xfrm flipH="1">
            <a:off x="859864" y="3841170"/>
            <a:ext cx="47784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9020" y="498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5407220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664662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5038150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7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3305151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2562593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2936081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05151" y="437768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95" idx="5"/>
            <a:endCxn id="5" idx="0"/>
          </p:cNvCxnSpPr>
          <p:nvPr/>
        </p:nvCxnSpPr>
        <p:spPr>
          <a:xfrm>
            <a:off x="3200176" y="3862151"/>
            <a:ext cx="478463" cy="515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27795" y="511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5237" y="3964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2529" y="2943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52126" y="3602608"/>
            <a:ext cx="1721005" cy="1"/>
          </a:xfrm>
          <a:prstGeom prst="straightConnector1">
            <a:avLst/>
          </a:prstGeom>
          <a:ln w="165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768714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5244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5"/>
            <a:endCxn id="16" idx="0"/>
          </p:cNvCxnSpPr>
          <p:nvPr/>
        </p:nvCxnSpPr>
        <p:spPr>
          <a:xfrm>
            <a:off x="6406297" y="2827534"/>
            <a:ext cx="502435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768714" y="437768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8" idx="0"/>
          </p:cNvCxnSpPr>
          <p:nvPr/>
        </p:nvCxnSpPr>
        <p:spPr>
          <a:xfrm flipH="1">
            <a:off x="6142202" y="3862151"/>
            <a:ext cx="502434" cy="515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91358" y="511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57888" y="39642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6092" y="294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40559" y="76011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43754" y="17939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3417242" y="1386708"/>
            <a:ext cx="183270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5778142" y="1386708"/>
            <a:ext cx="240614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74131" y="293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1" idx="0"/>
          </p:cNvCxnSpPr>
          <p:nvPr/>
        </p:nvCxnSpPr>
        <p:spPr>
          <a:xfrm flipH="1">
            <a:off x="2747619" y="2420561"/>
            <a:ext cx="40552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35931" y="293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5"/>
            <a:endCxn id="13" idx="0"/>
          </p:cNvCxnSpPr>
          <p:nvPr/>
        </p:nvCxnSpPr>
        <p:spPr>
          <a:xfrm>
            <a:off x="3681337" y="2420561"/>
            <a:ext cx="428082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10803" y="17939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03725" y="2935330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60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6677213" y="2420561"/>
            <a:ext cx="1242982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350565" y="293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448386" y="2420561"/>
            <a:ext cx="127566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92509" y="407668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8" idx="5"/>
            <a:endCxn id="15" idx="0"/>
          </p:cNvCxnSpPr>
          <p:nvPr/>
        </p:nvCxnSpPr>
        <p:spPr>
          <a:xfrm>
            <a:off x="6941308" y="3561920"/>
            <a:ext cx="52468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13825" y="407668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5887313" y="3561920"/>
            <a:ext cx="52580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097540" y="4076689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90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20" idx="5"/>
            <a:endCxn id="38" idx="0"/>
          </p:cNvCxnSpPr>
          <p:nvPr/>
        </p:nvCxnSpPr>
        <p:spPr>
          <a:xfrm>
            <a:off x="9988148" y="3561920"/>
            <a:ext cx="48288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687470" y="4076689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20" idx="3"/>
            <a:endCxn id="40" idx="0"/>
          </p:cNvCxnSpPr>
          <p:nvPr/>
        </p:nvCxnSpPr>
        <p:spPr>
          <a:xfrm flipH="1">
            <a:off x="9060958" y="3561920"/>
            <a:ext cx="39899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163725" y="521804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23" idx="5"/>
            <a:endCxn id="45" idx="0"/>
          </p:cNvCxnSpPr>
          <p:nvPr/>
        </p:nvCxnSpPr>
        <p:spPr>
          <a:xfrm>
            <a:off x="6151408" y="4703279"/>
            <a:ext cx="385805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78525" y="521804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40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23" idx="3"/>
            <a:endCxn id="47" idx="0"/>
          </p:cNvCxnSpPr>
          <p:nvPr/>
        </p:nvCxnSpPr>
        <p:spPr>
          <a:xfrm flipH="1">
            <a:off x="5252013" y="4703279"/>
            <a:ext cx="37120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716105" y="4076689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>
            <a:stCxn id="11" idx="3"/>
            <a:endCxn id="67" idx="0"/>
          </p:cNvCxnSpPr>
          <p:nvPr/>
        </p:nvCxnSpPr>
        <p:spPr>
          <a:xfrm flipH="1">
            <a:off x="2089593" y="3561920"/>
            <a:ext cx="39393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0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3734148" y="18225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2991590" y="28571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3365078" y="2449161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734148" y="399931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95" idx="5"/>
            <a:endCxn id="5" idx="0"/>
          </p:cNvCxnSpPr>
          <p:nvPr/>
        </p:nvCxnSpPr>
        <p:spPr>
          <a:xfrm>
            <a:off x="3629173" y="3483778"/>
            <a:ext cx="478463" cy="515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6792" y="4733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4234" y="358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1526" y="2565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422622" y="3224235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45924" y="18225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3366" y="28571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4" idx="3"/>
            <a:endCxn id="25" idx="0"/>
          </p:cNvCxnSpPr>
          <p:nvPr/>
        </p:nvCxnSpPr>
        <p:spPr>
          <a:xfrm flipH="1">
            <a:off x="676854" y="2449161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419411" y="322423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 rot="3400924">
            <a:off x="2600034" y="3080192"/>
            <a:ext cx="2297382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07220" y="18225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64662" y="28571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38150" y="2449159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417687" y="400832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0"/>
          </p:cNvCxnSpPr>
          <p:nvPr/>
        </p:nvCxnSpPr>
        <p:spPr>
          <a:xfrm flipH="1">
            <a:off x="5791175" y="3483776"/>
            <a:ext cx="482879" cy="52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40331" y="474241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52041" y="35858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4598" y="256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610174" y="3224233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rot="18387033">
            <a:off x="5807083" y="1998049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3195" y="358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0487" y="256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50977" y="180195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8419" y="283657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9481907" y="2428547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038355" y="2544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31063" y="3570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626947" y="285177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488560" y="2428547"/>
            <a:ext cx="511875" cy="423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849591" y="358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61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51822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25310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41823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82145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64467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4638" y="2177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74467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8261" y="321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70599" y="3230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40559" y="76011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43754" y="17939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3417242" y="1386708"/>
            <a:ext cx="183270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5778142" y="1386708"/>
            <a:ext cx="240614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74131" y="293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1" idx="0"/>
          </p:cNvCxnSpPr>
          <p:nvPr/>
        </p:nvCxnSpPr>
        <p:spPr>
          <a:xfrm flipH="1">
            <a:off x="2747619" y="2420561"/>
            <a:ext cx="40552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35931" y="293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5"/>
            <a:endCxn id="13" idx="0"/>
          </p:cNvCxnSpPr>
          <p:nvPr/>
        </p:nvCxnSpPr>
        <p:spPr>
          <a:xfrm>
            <a:off x="3681337" y="2420561"/>
            <a:ext cx="428082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10803" y="17939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03725" y="2935330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60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6677213" y="2420561"/>
            <a:ext cx="1242982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350565" y="293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448386" y="2420561"/>
            <a:ext cx="127566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92509" y="407668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8" idx="5"/>
            <a:endCxn id="15" idx="0"/>
          </p:cNvCxnSpPr>
          <p:nvPr/>
        </p:nvCxnSpPr>
        <p:spPr>
          <a:xfrm>
            <a:off x="6941308" y="3561920"/>
            <a:ext cx="52468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13825" y="407668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5887313" y="3561920"/>
            <a:ext cx="52580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097540" y="4076689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90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20" idx="5"/>
            <a:endCxn id="38" idx="0"/>
          </p:cNvCxnSpPr>
          <p:nvPr/>
        </p:nvCxnSpPr>
        <p:spPr>
          <a:xfrm>
            <a:off x="9988148" y="3561920"/>
            <a:ext cx="48288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163725" y="521804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23" idx="5"/>
            <a:endCxn id="45" idx="0"/>
          </p:cNvCxnSpPr>
          <p:nvPr/>
        </p:nvCxnSpPr>
        <p:spPr>
          <a:xfrm>
            <a:off x="6151408" y="4703279"/>
            <a:ext cx="385805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78525" y="521804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40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23" idx="3"/>
            <a:endCxn id="47" idx="0"/>
          </p:cNvCxnSpPr>
          <p:nvPr/>
        </p:nvCxnSpPr>
        <p:spPr>
          <a:xfrm flipH="1">
            <a:off x="5252013" y="4703279"/>
            <a:ext cx="37120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2902338" y="118403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/>
          <p:cNvSpPr/>
          <p:nvPr/>
        </p:nvSpPr>
        <p:spPr>
          <a:xfrm>
            <a:off x="1630261" y="253718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a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9" idx="3"/>
            <a:endCxn id="60" idx="7"/>
          </p:cNvCxnSpPr>
          <p:nvPr/>
        </p:nvCxnSpPr>
        <p:spPr>
          <a:xfrm flipH="1">
            <a:off x="2477433" y="2016602"/>
            <a:ext cx="570257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5"/>
            <a:endCxn id="3" idx="0"/>
          </p:cNvCxnSpPr>
          <p:nvPr/>
        </p:nvCxnSpPr>
        <p:spPr>
          <a:xfrm>
            <a:off x="3749510" y="2016602"/>
            <a:ext cx="521468" cy="629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3768252" y="2645830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z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60" idx="5"/>
            <a:endCxn id="35" idx="0"/>
          </p:cNvCxnSpPr>
          <p:nvPr/>
        </p:nvCxnSpPr>
        <p:spPr>
          <a:xfrm>
            <a:off x="2477433" y="3369752"/>
            <a:ext cx="502726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2477433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y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60" idx="3"/>
            <a:endCxn id="41" idx="0"/>
          </p:cNvCxnSpPr>
          <p:nvPr/>
        </p:nvCxnSpPr>
        <p:spPr>
          <a:xfrm flipH="1">
            <a:off x="1205356" y="3369752"/>
            <a:ext cx="570257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702630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145606" y="2723747"/>
            <a:ext cx="1442434" cy="0"/>
          </a:xfrm>
          <a:prstGeom prst="straightConnector1">
            <a:avLst/>
          </a:prstGeom>
          <a:ln w="127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044534" y="118403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3" name="Oval 72"/>
          <p:cNvSpPr/>
          <p:nvPr/>
        </p:nvSpPr>
        <p:spPr>
          <a:xfrm>
            <a:off x="9277006" y="2591218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b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2" idx="5"/>
            <a:endCxn id="73" idx="1"/>
          </p:cNvCxnSpPr>
          <p:nvPr/>
        </p:nvCxnSpPr>
        <p:spPr>
          <a:xfrm>
            <a:off x="8891706" y="2016602"/>
            <a:ext cx="530652" cy="717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3"/>
            <a:endCxn id="77" idx="0"/>
          </p:cNvCxnSpPr>
          <p:nvPr/>
        </p:nvCxnSpPr>
        <p:spPr>
          <a:xfrm flipH="1">
            <a:off x="7462669" y="2016602"/>
            <a:ext cx="727217" cy="629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>
            <a:off x="6959943" y="2645830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3" idx="5"/>
            <a:endCxn id="79" idx="0"/>
          </p:cNvCxnSpPr>
          <p:nvPr/>
        </p:nvCxnSpPr>
        <p:spPr>
          <a:xfrm>
            <a:off x="10124178" y="3423783"/>
            <a:ext cx="499944" cy="6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>
            <a:off x="10121396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z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73" idx="3"/>
            <a:endCxn id="81" idx="0"/>
          </p:cNvCxnSpPr>
          <p:nvPr/>
        </p:nvCxnSpPr>
        <p:spPr>
          <a:xfrm flipH="1">
            <a:off x="8988085" y="3423783"/>
            <a:ext cx="434273" cy="6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8485359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y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5145607" y="3621961"/>
            <a:ext cx="1442433" cy="0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45606" y="1836282"/>
            <a:ext cx="143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Right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45606" y="3820235"/>
            <a:ext cx="143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Left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9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00029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3054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526542" y="2861178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1537612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47004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70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085994" y="3061973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1"/>
          </p:cNvCxnSpPr>
          <p:nvPr/>
        </p:nvCxnSpPr>
        <p:spPr>
          <a:xfrm>
            <a:off x="767981" y="2127082"/>
            <a:ext cx="241440" cy="2150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887929" y="223458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140954" y="326844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9" idx="3"/>
            <a:endCxn id="51" idx="0"/>
          </p:cNvCxnSpPr>
          <p:nvPr/>
        </p:nvCxnSpPr>
        <p:spPr>
          <a:xfrm flipH="1">
            <a:off x="3514442" y="2861178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9" idx="5"/>
          </p:cNvCxnSpPr>
          <p:nvPr/>
        </p:nvCxnSpPr>
        <p:spPr>
          <a:xfrm>
            <a:off x="4525512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634904" y="326844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endCxn id="49" idx="1"/>
          </p:cNvCxnSpPr>
          <p:nvPr/>
        </p:nvCxnSpPr>
        <p:spPr>
          <a:xfrm>
            <a:off x="3755881" y="2127082"/>
            <a:ext cx="241440" cy="2150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5036849" y="3061973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9738237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8991262" y="326844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9364750" y="2861178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0375820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0485212" y="326844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8" idx="5"/>
            <a:endCxn id="102" idx="0"/>
          </p:cNvCxnSpPr>
          <p:nvPr/>
        </p:nvCxnSpPr>
        <p:spPr>
          <a:xfrm>
            <a:off x="11122795" y="3895031"/>
            <a:ext cx="482880" cy="426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1232187" y="432170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800702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053727" y="326844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6427215" y="2861178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438285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547677" y="326844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6668654" y="2127082"/>
            <a:ext cx="241440" cy="2150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949622" y="3061973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53054" y="4108369"/>
            <a:ext cx="2240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Black node with two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children, so recolor all three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140954" y="4108369"/>
            <a:ext cx="224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 have a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root, so recolor it black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47711" y="4108369"/>
            <a:ext cx="224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Continue the </a:t>
            </a:r>
            <a:r>
              <a:rPr lang="en-US" dirty="0" smtClean="0">
                <a:solidFill>
                  <a:srgbClr val="00B050"/>
                </a:solidFill>
              </a:rPr>
              <a:t>BST</a:t>
            </a:r>
            <a:r>
              <a:rPr lang="en-US" dirty="0" smtClean="0"/>
              <a:t> insertion algorithm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8991262" y="4107082"/>
            <a:ext cx="22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node is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2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74841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1212424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321816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827352" y="3070777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3327110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964693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074085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1" name="Straight Arrow Connector 100"/>
          <p:cNvCxnSpPr>
            <a:stCxn id="98" idx="5"/>
            <a:endCxn id="102" idx="0"/>
          </p:cNvCxnSpPr>
          <p:nvPr/>
        </p:nvCxnSpPr>
        <p:spPr>
          <a:xfrm>
            <a:off x="4711668" y="3895031"/>
            <a:ext cx="482880" cy="426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4821060" y="432170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42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1961" y="4107082"/>
            <a:ext cx="22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 </a:t>
            </a:r>
            <a:r>
              <a:rPr lang="en-US" dirty="0" smtClean="0">
                <a:solidFill>
                  <a:srgbClr val="00B050"/>
                </a:solidFill>
              </a:rPr>
              <a:t>BST</a:t>
            </a:r>
            <a:r>
              <a:rPr lang="en-US" dirty="0" smtClean="0"/>
              <a:t> insertion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580135" y="4107082"/>
            <a:ext cx="2240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There’s a straight line of black-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so AVL rotate to make the </a:t>
            </a:r>
            <a:r>
              <a:rPr lang="en-US" dirty="0" smtClean="0">
                <a:solidFill>
                  <a:srgbClr val="FF0000"/>
                </a:solidFill>
              </a:rPr>
              <a:t>middle node </a:t>
            </a:r>
            <a:r>
              <a:rPr lang="en-US" dirty="0" smtClean="0"/>
              <a:t>the new parent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44833" y="3064809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952594" y="223458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6" idx="5"/>
            <a:endCxn id="38" idx="0"/>
          </p:cNvCxnSpPr>
          <p:nvPr/>
        </p:nvCxnSpPr>
        <p:spPr>
          <a:xfrm>
            <a:off x="7590177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699569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42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205618" y="326844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6" idx="3"/>
            <a:endCxn id="39" idx="0"/>
          </p:cNvCxnSpPr>
          <p:nvPr/>
        </p:nvCxnSpPr>
        <p:spPr>
          <a:xfrm flipH="1">
            <a:off x="6579106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05619" y="4107082"/>
            <a:ext cx="224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Swap color of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parent and black child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208295" y="3064808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204590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0842173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0951565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42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9457614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9831102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 rot="3400924">
            <a:off x="2925393" y="2417101"/>
            <a:ext cx="2297382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5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1874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739457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48849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228789" y="3070777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335780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973363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082755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1" name="Straight Arrow Connector 100"/>
          <p:cNvCxnSpPr>
            <a:stCxn id="98" idx="3"/>
            <a:endCxn id="102" idx="0"/>
          </p:cNvCxnSpPr>
          <p:nvPr/>
        </p:nvCxnSpPr>
        <p:spPr>
          <a:xfrm flipH="1">
            <a:off x="2709267" y="3895031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335779" y="4302294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461389" y="3067677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 rot="18387033">
            <a:off x="1987189" y="3452181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70749" y="231323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08332" y="2939823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617724" y="334708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255307" y="3973676"/>
            <a:ext cx="482880" cy="426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364699" y="4400353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3400924">
            <a:off x="4470945" y="2664004"/>
            <a:ext cx="2297382" cy="12078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290289" y="3063081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979732" y="2313233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617315" y="2939823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726707" y="334708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232756" y="33470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606244" y="2939823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940355" y="3047328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0629798" y="22974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267381" y="2924070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1376773" y="3331333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882822" y="3331333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0256310" y="2924070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6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581589" y="3133840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224608" y="276679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u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7696" y="2903007"/>
            <a:ext cx="117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{empty}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38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49808" y="28244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v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34790" y="2417206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93238" y="2038521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4484708" y="3828397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w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87391" y="3451059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045166" y="382839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18654" y="3451059"/>
            <a:ext cx="440546" cy="377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34924" y="3451058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33988" y="2824469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v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18970" y="2417206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77418" y="2038521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7968888" y="382839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w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871571" y="3451059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29346" y="382839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u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02834" y="3451059"/>
            <a:ext cx="440546" cy="377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8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382</Words>
  <Application>Microsoft Macintosh PowerPoint</Application>
  <PresentationFormat>Widescreen</PresentationFormat>
  <Paragraphs>272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Alexander N Moshiri</cp:lastModifiedBy>
  <cp:revision>129</cp:revision>
  <dcterms:created xsi:type="dcterms:W3CDTF">2016-06-13T22:00:30Z</dcterms:created>
  <dcterms:modified xsi:type="dcterms:W3CDTF">2016-08-23T20:07:07Z</dcterms:modified>
</cp:coreProperties>
</file>