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174220" y="17143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992547" y="17143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693927" y="29356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19070" y="29356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9" idx="6"/>
            <a:endCxn id="63" idx="2"/>
          </p:cNvCxnSpPr>
          <p:nvPr/>
        </p:nvCxnSpPr>
        <p:spPr>
          <a:xfrm>
            <a:off x="2921195" y="2081383"/>
            <a:ext cx="2071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64" idx="7"/>
          </p:cNvCxnSpPr>
          <p:nvPr/>
        </p:nvCxnSpPr>
        <p:spPr>
          <a:xfrm flipH="1">
            <a:off x="4331510" y="23409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5"/>
            <a:endCxn id="84" idx="1"/>
          </p:cNvCxnSpPr>
          <p:nvPr/>
        </p:nvCxnSpPr>
        <p:spPr>
          <a:xfrm>
            <a:off x="5630130" y="2340925"/>
            <a:ext cx="798332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92547" y="42343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64" idx="5"/>
            <a:endCxn id="31" idx="1"/>
          </p:cNvCxnSpPr>
          <p:nvPr/>
        </p:nvCxnSpPr>
        <p:spPr>
          <a:xfrm>
            <a:off x="4331510" y="3562271"/>
            <a:ext cx="770429" cy="779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84" idx="3"/>
          </p:cNvCxnSpPr>
          <p:nvPr/>
        </p:nvCxnSpPr>
        <p:spPr>
          <a:xfrm flipV="1">
            <a:off x="5630130" y="3562271"/>
            <a:ext cx="798332" cy="779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977698" y="17551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4975810" y="283080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3825116" y="28453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5558987" y="40352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4336905" y="401859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Arrow Connector 27"/>
          <p:cNvCxnSpPr>
            <a:stCxn id="22" idx="5"/>
            <a:endCxn id="79" idx="1"/>
          </p:cNvCxnSpPr>
          <p:nvPr/>
        </p:nvCxnSpPr>
        <p:spPr>
          <a:xfrm>
            <a:off x="5615281" y="2381779"/>
            <a:ext cx="717118" cy="55482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5"/>
            <a:endCxn id="25" idx="0"/>
          </p:cNvCxnSpPr>
          <p:nvPr/>
        </p:nvCxnSpPr>
        <p:spPr>
          <a:xfrm>
            <a:off x="5613393" y="3457396"/>
            <a:ext cx="319082" cy="57789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  <a:endCxn id="24" idx="7"/>
          </p:cNvCxnSpPr>
          <p:nvPr/>
        </p:nvCxnSpPr>
        <p:spPr>
          <a:xfrm flipH="1">
            <a:off x="4462699" y="2381779"/>
            <a:ext cx="624391" cy="57105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 flipH="1">
            <a:off x="4834696" y="3457396"/>
            <a:ext cx="250506" cy="5892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223007" y="28291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7" name="Straight Arrow Connector 26"/>
          <p:cNvCxnSpPr>
            <a:stCxn id="22" idx="4"/>
            <a:endCxn id="23" idx="0"/>
          </p:cNvCxnSpPr>
          <p:nvPr/>
        </p:nvCxnSpPr>
        <p:spPr>
          <a:xfrm flipH="1">
            <a:off x="5349298" y="2489285"/>
            <a:ext cx="1888" cy="34152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182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2044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02182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32044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768796" y="208138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659404" y="234092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2659404" y="234092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6" idx="0"/>
          </p:cNvCxnSpPr>
          <p:nvPr/>
        </p:nvCxnSpPr>
        <p:spPr>
          <a:xfrm>
            <a:off x="239530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2768796" y="330273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  <a:endCxn id="7" idx="0"/>
          </p:cNvCxnSpPr>
          <p:nvPr/>
        </p:nvCxnSpPr>
        <p:spPr>
          <a:xfrm>
            <a:off x="369392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60172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4806637" y="294979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2" name="Oval 71"/>
          <p:cNvSpPr/>
          <p:nvPr/>
        </p:nvSpPr>
        <p:spPr>
          <a:xfrm>
            <a:off x="6628237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3" name="Oval 72"/>
          <p:cNvSpPr/>
          <p:nvPr/>
        </p:nvSpPr>
        <p:spPr>
          <a:xfrm>
            <a:off x="7926857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628237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7926857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76" name="Straight Arrow Connector 75"/>
          <p:cNvCxnSpPr>
            <a:stCxn id="72" idx="6"/>
            <a:endCxn id="73" idx="2"/>
          </p:cNvCxnSpPr>
          <p:nvPr/>
        </p:nvCxnSpPr>
        <p:spPr>
          <a:xfrm>
            <a:off x="7375212" y="209134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5"/>
            <a:endCxn id="75" idx="1"/>
          </p:cNvCxnSpPr>
          <p:nvPr/>
        </p:nvCxnSpPr>
        <p:spPr>
          <a:xfrm>
            <a:off x="7265820" y="235088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74" idx="7"/>
          </p:cNvCxnSpPr>
          <p:nvPr/>
        </p:nvCxnSpPr>
        <p:spPr>
          <a:xfrm flipH="1">
            <a:off x="7265820" y="235088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4"/>
            <a:endCxn id="74" idx="0"/>
          </p:cNvCxnSpPr>
          <p:nvPr/>
        </p:nvCxnSpPr>
        <p:spPr>
          <a:xfrm>
            <a:off x="7001725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6"/>
            <a:endCxn id="75" idx="2"/>
          </p:cNvCxnSpPr>
          <p:nvPr/>
        </p:nvCxnSpPr>
        <p:spPr>
          <a:xfrm>
            <a:off x="7375212" y="331268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4"/>
            <a:endCxn id="75" idx="0"/>
          </p:cNvCxnSpPr>
          <p:nvPr/>
        </p:nvCxnSpPr>
        <p:spPr>
          <a:xfrm>
            <a:off x="8300345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53" idx="2"/>
          </p:cNvCxnSpPr>
          <p:nvPr/>
        </p:nvCxnSpPr>
        <p:spPr>
          <a:xfrm>
            <a:off x="4067416" y="2081384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6"/>
            <a:endCxn id="72" idx="2"/>
          </p:cNvCxnSpPr>
          <p:nvPr/>
        </p:nvCxnSpPr>
        <p:spPr>
          <a:xfrm>
            <a:off x="5507147" y="2081384"/>
            <a:ext cx="1121090" cy="9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54" idx="2"/>
          </p:cNvCxnSpPr>
          <p:nvPr/>
        </p:nvCxnSpPr>
        <p:spPr>
          <a:xfrm>
            <a:off x="4067416" y="3302730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4" idx="6"/>
            <a:endCxn id="74" idx="2"/>
          </p:cNvCxnSpPr>
          <p:nvPr/>
        </p:nvCxnSpPr>
        <p:spPr>
          <a:xfrm flipV="1">
            <a:off x="5553612" y="3312686"/>
            <a:ext cx="1074625" cy="4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9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361851" y="5460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Oval 23"/>
          <p:cNvSpPr/>
          <p:nvPr/>
        </p:nvSpPr>
        <p:spPr>
          <a:xfrm>
            <a:off x="3417497" y="176161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2862306" y="293590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3971913" y="29415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Straight Arrow Connector 27"/>
          <p:cNvCxnSpPr>
            <a:stCxn id="22" idx="5"/>
            <a:endCxn id="79" idx="1"/>
          </p:cNvCxnSpPr>
          <p:nvPr/>
        </p:nvCxnSpPr>
        <p:spPr>
          <a:xfrm>
            <a:off x="4999434" y="1172634"/>
            <a:ext cx="413758" cy="69259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5"/>
            <a:endCxn id="26" idx="0"/>
          </p:cNvCxnSpPr>
          <p:nvPr/>
        </p:nvCxnSpPr>
        <p:spPr>
          <a:xfrm>
            <a:off x="4055080" y="2388209"/>
            <a:ext cx="290321" cy="55338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  <a:endCxn id="24" idx="7"/>
          </p:cNvCxnSpPr>
          <p:nvPr/>
        </p:nvCxnSpPr>
        <p:spPr>
          <a:xfrm flipH="1">
            <a:off x="4055080" y="1172634"/>
            <a:ext cx="416163" cy="69649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25" idx="0"/>
          </p:cNvCxnSpPr>
          <p:nvPr/>
        </p:nvCxnSpPr>
        <p:spPr>
          <a:xfrm flipH="1">
            <a:off x="3235794" y="2388209"/>
            <a:ext cx="291095" cy="54769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303800" y="1757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Oval 30"/>
          <p:cNvSpPr/>
          <p:nvPr/>
        </p:nvSpPr>
        <p:spPr>
          <a:xfrm>
            <a:off x="4807639" y="29396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3" name="Straight Arrow Connector 32"/>
          <p:cNvCxnSpPr>
            <a:stCxn id="79" idx="3"/>
            <a:endCxn id="31" idx="0"/>
          </p:cNvCxnSpPr>
          <p:nvPr/>
        </p:nvCxnSpPr>
        <p:spPr>
          <a:xfrm flipH="1">
            <a:off x="5181127" y="2384314"/>
            <a:ext cx="232065" cy="55534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38451" y="294575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79" idx="5"/>
            <a:endCxn id="38" idx="0"/>
          </p:cNvCxnSpPr>
          <p:nvPr/>
        </p:nvCxnSpPr>
        <p:spPr>
          <a:xfrm>
            <a:off x="5941383" y="2384314"/>
            <a:ext cx="270556" cy="561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69</cp:revision>
  <dcterms:created xsi:type="dcterms:W3CDTF">2016-06-13T21:56:19Z</dcterms:created>
  <dcterms:modified xsi:type="dcterms:W3CDTF">2016-08-24T18:30:15Z</dcterms:modified>
</cp:coreProperties>
</file>