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71" r:id="rId4"/>
    <p:sldId id="263" r:id="rId5"/>
    <p:sldId id="268" r:id="rId6"/>
    <p:sldId id="269" r:id="rId7"/>
    <p:sldId id="267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3" d="100"/>
          <a:sy n="103" d="100"/>
        </p:scale>
        <p:origin x="936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2580"/>
              </p:ext>
            </p:extLst>
          </p:nvPr>
        </p:nvGraphicFramePr>
        <p:xfrm>
          <a:off x="5495998" y="27025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3070" y="1094876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>
            <a:off x="2568531" y="1387264"/>
            <a:ext cx="1209048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7579" y="1094876"/>
            <a:ext cx="222931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H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en-US" sz="3200" dirty="0" smtClean="0">
                <a:solidFill>
                  <a:srgbClr val="000000"/>
                </a:solidFill>
              </a:rPr>
              <a:t>) =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sz="3200" dirty="0" smtClean="0">
                <a:solidFill>
                  <a:srgbClr val="000000"/>
                </a:solidFill>
              </a:rPr>
              <a:t> % 5 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9" idx="0"/>
          </p:cNvCxnSpPr>
          <p:nvPr/>
        </p:nvCxnSpPr>
        <p:spPr>
          <a:xfrm flipH="1">
            <a:off x="2658055" y="1679652"/>
            <a:ext cx="2234183" cy="103751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5112" y="2717169"/>
            <a:ext cx="32658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H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en-US" sz="3200" dirty="0" smtClean="0">
                <a:solidFill>
                  <a:srgbClr val="000000"/>
                </a:solidFill>
              </a:rPr>
              <a:t>) = 65 % 5 = 0 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4290998" y="3009557"/>
            <a:ext cx="972980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0238"/>
              </p:ext>
            </p:extLst>
          </p:nvPr>
        </p:nvGraphicFramePr>
        <p:xfrm>
          <a:off x="5491613" y="2086649"/>
          <a:ext cx="4507610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49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9536"/>
              </p:ext>
            </p:extLst>
          </p:nvPr>
        </p:nvGraphicFramePr>
        <p:xfrm>
          <a:off x="5866700" y="306091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3772" y="1453222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>
            <a:off x="2939233" y="1745610"/>
            <a:ext cx="1209048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48281" y="1453222"/>
            <a:ext cx="222931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H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en-US" sz="3200" dirty="0" smtClean="0">
                <a:solidFill>
                  <a:srgbClr val="000000"/>
                </a:solidFill>
              </a:rPr>
              <a:t>) =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  <a:r>
              <a:rPr lang="en-US" sz="3200" dirty="0" smtClean="0">
                <a:solidFill>
                  <a:srgbClr val="000000"/>
                </a:solidFill>
              </a:rPr>
              <a:t> % 5 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9" idx="0"/>
          </p:cNvCxnSpPr>
          <p:nvPr/>
        </p:nvCxnSpPr>
        <p:spPr>
          <a:xfrm flipH="1">
            <a:off x="3028757" y="2037998"/>
            <a:ext cx="2234183" cy="103751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95814" y="3075515"/>
            <a:ext cx="32658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H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en-US" sz="3200" dirty="0" smtClean="0">
                <a:solidFill>
                  <a:srgbClr val="000000"/>
                </a:solidFill>
              </a:rPr>
              <a:t>) = 65 % 5 = 0 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4661700" y="3367903"/>
            <a:ext cx="972980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27359"/>
              </p:ext>
            </p:extLst>
          </p:nvPr>
        </p:nvGraphicFramePr>
        <p:xfrm>
          <a:off x="5862315" y="2444995"/>
          <a:ext cx="4507610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3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0384"/>
              </p:ext>
            </p:extLst>
          </p:nvPr>
        </p:nvGraphicFramePr>
        <p:xfrm>
          <a:off x="5866700" y="306091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3772" y="1453222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</a:t>
            </a:r>
            <a:r>
              <a:rPr lang="en-US" sz="3200" dirty="0" smtClean="0">
                <a:solidFill>
                  <a:srgbClr val="00B050"/>
                </a:solidFill>
              </a:rPr>
              <a:t>E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>
            <a:off x="2939233" y="1745610"/>
            <a:ext cx="1209048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48281" y="1453222"/>
            <a:ext cx="222931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H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E</a:t>
            </a:r>
            <a:r>
              <a:rPr lang="en-US" sz="3200" dirty="0" smtClean="0">
                <a:solidFill>
                  <a:srgbClr val="000000"/>
                </a:solidFill>
              </a:rPr>
              <a:t>) </a:t>
            </a:r>
            <a:r>
              <a:rPr lang="en-US" sz="3200" dirty="0" smtClean="0">
                <a:solidFill>
                  <a:srgbClr val="000000"/>
                </a:solidFill>
              </a:rPr>
              <a:t>= </a:t>
            </a:r>
            <a:r>
              <a:rPr lang="en-US" sz="3200" dirty="0" smtClean="0">
                <a:solidFill>
                  <a:srgbClr val="00B050"/>
                </a:solidFill>
              </a:rPr>
              <a:t>E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% 5 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9" idx="0"/>
          </p:cNvCxnSpPr>
          <p:nvPr/>
        </p:nvCxnSpPr>
        <p:spPr>
          <a:xfrm flipH="1">
            <a:off x="3028757" y="2037998"/>
            <a:ext cx="2234183" cy="103751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95814" y="3075515"/>
            <a:ext cx="32658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H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B050"/>
                </a:solidFill>
              </a:rPr>
              <a:t>E</a:t>
            </a:r>
            <a:r>
              <a:rPr lang="en-US" sz="3200" dirty="0" smtClean="0">
                <a:solidFill>
                  <a:srgbClr val="000000"/>
                </a:solidFill>
              </a:rPr>
              <a:t>) </a:t>
            </a:r>
            <a:r>
              <a:rPr lang="en-US" sz="3200" dirty="0" smtClean="0">
                <a:solidFill>
                  <a:srgbClr val="000000"/>
                </a:solidFill>
              </a:rPr>
              <a:t>= </a:t>
            </a:r>
            <a:r>
              <a:rPr lang="en-US" sz="3200" dirty="0" smtClean="0">
                <a:solidFill>
                  <a:srgbClr val="000000"/>
                </a:solidFill>
              </a:rPr>
              <a:t>69 </a:t>
            </a:r>
            <a:r>
              <a:rPr lang="en-US" sz="3200" dirty="0" smtClean="0">
                <a:solidFill>
                  <a:srgbClr val="000000"/>
                </a:solidFill>
              </a:rPr>
              <a:t>% 5 = </a:t>
            </a:r>
            <a:r>
              <a:rPr lang="en-US" sz="3200" dirty="0" smtClean="0">
                <a:solidFill>
                  <a:srgbClr val="000000"/>
                </a:solidFill>
              </a:rPr>
              <a:t>4 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4661700" y="3367903"/>
            <a:ext cx="972980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27359"/>
              </p:ext>
            </p:extLst>
          </p:nvPr>
        </p:nvGraphicFramePr>
        <p:xfrm>
          <a:off x="5862315" y="2444995"/>
          <a:ext cx="4507610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9477174" y="3046304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477174" y="3046304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6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90946"/>
              </p:ext>
            </p:extLst>
          </p:nvPr>
        </p:nvGraphicFramePr>
        <p:xfrm>
          <a:off x="4263775" y="20055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03324"/>
              </p:ext>
            </p:extLst>
          </p:nvPr>
        </p:nvGraphicFramePr>
        <p:xfrm>
          <a:off x="4263775" y="2879181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48471"/>
              </p:ext>
            </p:extLst>
          </p:nvPr>
        </p:nvGraphicFramePr>
        <p:xfrm>
          <a:off x="4263775" y="3752798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28162" y="2005564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B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161" y="2879181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D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8161" y="3752798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8113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01414"/>
              </p:ext>
            </p:extLst>
          </p:nvPr>
        </p:nvGraphicFramePr>
        <p:xfrm>
          <a:off x="4164920" y="186964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00540"/>
              </p:ext>
            </p:extLst>
          </p:nvPr>
        </p:nvGraphicFramePr>
        <p:xfrm>
          <a:off x="4164920" y="2743257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51098"/>
              </p:ext>
            </p:extLst>
          </p:nvPr>
        </p:nvGraphicFramePr>
        <p:xfrm>
          <a:off x="4164920" y="361687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9307" y="1869640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9306" y="2743257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9306" y="3616874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0052" y="4496684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Final: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47976"/>
              </p:ext>
            </p:extLst>
          </p:nvPr>
        </p:nvGraphicFramePr>
        <p:xfrm>
          <a:off x="4157020" y="4484355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1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61228"/>
              </p:ext>
            </p:extLst>
          </p:nvPr>
        </p:nvGraphicFramePr>
        <p:xfrm>
          <a:off x="4214348" y="182021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62136"/>
              </p:ext>
            </p:extLst>
          </p:nvPr>
        </p:nvGraphicFramePr>
        <p:xfrm>
          <a:off x="4214348" y="269383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66540"/>
              </p:ext>
            </p:extLst>
          </p:nvPr>
        </p:nvGraphicFramePr>
        <p:xfrm>
          <a:off x="4214348" y="3567447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78735" y="1820213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8734" y="2693830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8734" y="3567447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165" y="4434928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4</a:t>
            </a:r>
            <a:endParaRPr lang="en-US" sz="3200" dirty="0">
              <a:solidFill>
                <a:srgbClr val="00B05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8063"/>
              </p:ext>
            </p:extLst>
          </p:nvPr>
        </p:nvGraphicFramePr>
        <p:xfrm>
          <a:off x="4206448" y="4422599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73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93809"/>
              </p:ext>
            </p:extLst>
          </p:nvPr>
        </p:nvGraphicFramePr>
        <p:xfrm>
          <a:off x="2215444" y="2097083"/>
          <a:ext cx="4901005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01"/>
                <a:gridCol w="980201"/>
                <a:gridCol w="980201"/>
                <a:gridCol w="980201"/>
                <a:gridCol w="980201"/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95123"/>
              </p:ext>
            </p:extLst>
          </p:nvPr>
        </p:nvGraphicFramePr>
        <p:xfrm>
          <a:off x="2215442" y="1481168"/>
          <a:ext cx="4897875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575"/>
                <a:gridCol w="979575"/>
                <a:gridCol w="979575"/>
                <a:gridCol w="979575"/>
                <a:gridCol w="979575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3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53004"/>
              </p:ext>
            </p:extLst>
          </p:nvPr>
        </p:nvGraphicFramePr>
        <p:xfrm>
          <a:off x="2215444" y="2097083"/>
          <a:ext cx="6861407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01"/>
                <a:gridCol w="980201"/>
                <a:gridCol w="980201"/>
                <a:gridCol w="980201"/>
                <a:gridCol w="980201"/>
                <a:gridCol w="980201"/>
                <a:gridCol w="980201"/>
              </a:tblGrid>
              <a:tr h="6139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76796"/>
              </p:ext>
            </p:extLst>
          </p:nvPr>
        </p:nvGraphicFramePr>
        <p:xfrm>
          <a:off x="2215442" y="1481168"/>
          <a:ext cx="6857025" cy="613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575"/>
                <a:gridCol w="979575"/>
                <a:gridCol w="979575"/>
                <a:gridCol w="979575"/>
                <a:gridCol w="979575"/>
                <a:gridCol w="979575"/>
                <a:gridCol w="979575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146</Words>
  <Application>Microsoft Macintosh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36</cp:revision>
  <dcterms:created xsi:type="dcterms:W3CDTF">2016-06-14T20:44:48Z</dcterms:created>
  <dcterms:modified xsi:type="dcterms:W3CDTF">2016-09-02T08:14:25Z</dcterms:modified>
</cp:coreProperties>
</file>