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9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7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7673-F06C-664E-A3ED-B876E697B884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C43C-DAE0-FF4D-8896-E578EE23F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1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65200"/>
            <a:ext cx="9793224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2</cp:revision>
  <dcterms:created xsi:type="dcterms:W3CDTF">2016-09-02T21:26:43Z</dcterms:created>
  <dcterms:modified xsi:type="dcterms:W3CDTF">2016-09-02T21:27:02Z</dcterms:modified>
</cp:coreProperties>
</file>