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39" y="0"/>
            <a:ext cx="6208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6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473520" y="900040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0032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7188783" y="2909518"/>
            <a:ext cx="852154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67449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5737616" y="792534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5120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6924688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551200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5473520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00032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5470846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97358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8040937" y="4075516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667449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8040937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6744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6920476" y="5016875"/>
            <a:ext cx="856365" cy="42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46988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2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473520" y="900040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0032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7188783" y="2909518"/>
            <a:ext cx="852154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67449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5737616" y="792534"/>
            <a:ext cx="1187072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5120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6924688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551200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5473520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00032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5470846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97358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8040937" y="4075516"/>
            <a:ext cx="0" cy="3147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667449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8040937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6744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6920476" y="5016875"/>
            <a:ext cx="856365" cy="422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46988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473520" y="900040"/>
            <a:ext cx="1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0032" y="122443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7188783" y="2909518"/>
            <a:ext cx="852154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67449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5737616" y="792534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5120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6924688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551200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5473520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00032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5470846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97358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8040937" y="4075516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667449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8040937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6744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6920476" y="5016875"/>
            <a:ext cx="856365" cy="42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46988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9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2585" y="119595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526072" y="1930054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52584" y="22544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4" idx="4"/>
            <a:endCxn id="20" idx="0"/>
          </p:cNvCxnSpPr>
          <p:nvPr/>
        </p:nvCxnSpPr>
        <p:spPr>
          <a:xfrm>
            <a:off x="6977240" y="4047038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603752" y="437143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5790168" y="1822548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603752" y="22544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6977240" y="2988546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603752" y="33129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5526072" y="2988546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52584" y="33129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5523398" y="4047038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149910" y="437143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054919" y="33129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60" idx="4"/>
            <a:endCxn id="57" idx="0"/>
          </p:cNvCxnSpPr>
          <p:nvPr/>
        </p:nvCxnSpPr>
        <p:spPr>
          <a:xfrm flipH="1">
            <a:off x="4072230" y="4047038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698742" y="437143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11" idx="3"/>
            <a:endCxn id="60" idx="0"/>
          </p:cNvCxnSpPr>
          <p:nvPr/>
        </p:nvCxnSpPr>
        <p:spPr>
          <a:xfrm flipH="1">
            <a:off x="4074904" y="2881040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701416" y="331294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6" idx="5"/>
            <a:endCxn id="51" idx="0"/>
          </p:cNvCxnSpPr>
          <p:nvPr/>
        </p:nvCxnSpPr>
        <p:spPr>
          <a:xfrm>
            <a:off x="7241335" y="2881040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1" idx="4"/>
            <a:endCxn id="33" idx="0"/>
          </p:cNvCxnSpPr>
          <p:nvPr/>
        </p:nvCxnSpPr>
        <p:spPr>
          <a:xfrm>
            <a:off x="8428407" y="4047038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054919" y="437143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26819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1700306" y="900040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26818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3415569" y="2909518"/>
            <a:ext cx="852154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94235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1964402" y="792534"/>
            <a:ext cx="1187072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777986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3151474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777986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1700306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26818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1697632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324144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4267723" y="4075516"/>
            <a:ext cx="0" cy="3147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894235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4267723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894235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3147262" y="5016875"/>
            <a:ext cx="856365" cy="422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773774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803751" y="3017024"/>
            <a:ext cx="177572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786943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7" idx="4"/>
            <a:endCxn id="38" idx="0"/>
          </p:cNvCxnSpPr>
          <p:nvPr/>
        </p:nvCxnSpPr>
        <p:spPr>
          <a:xfrm flipH="1">
            <a:off x="7160430" y="900040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6942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47" idx="0"/>
          </p:cNvCxnSpPr>
          <p:nvPr/>
        </p:nvCxnSpPr>
        <p:spPr>
          <a:xfrm>
            <a:off x="8875693" y="2909518"/>
            <a:ext cx="852154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354359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7" idx="5"/>
          </p:cNvCxnSpPr>
          <p:nvPr/>
        </p:nvCxnSpPr>
        <p:spPr>
          <a:xfrm>
            <a:off x="7424526" y="792534"/>
            <a:ext cx="1187072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23811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611598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38110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8" idx="4"/>
          </p:cNvCxnSpPr>
          <p:nvPr/>
        </p:nvCxnSpPr>
        <p:spPr>
          <a:xfrm>
            <a:off x="7160430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86942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157756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784268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7" idx="4"/>
          </p:cNvCxnSpPr>
          <p:nvPr/>
        </p:nvCxnSpPr>
        <p:spPr>
          <a:xfrm>
            <a:off x="9727847" y="4075516"/>
            <a:ext cx="0" cy="3147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54359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727847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935435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607386" y="5016875"/>
            <a:ext cx="856365" cy="422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233898" y="54391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1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69164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1542651" y="900040"/>
            <a:ext cx="1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69163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3257914" y="2909518"/>
            <a:ext cx="852154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36580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1806747" y="792534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620331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2993819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620331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1542651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69163" y="228292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1539977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66489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4110068" y="4075516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736580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4110068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36580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2989607" y="5016875"/>
            <a:ext cx="856365" cy="42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61611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646096" y="3017024"/>
            <a:ext cx="177572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932571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7" idx="4"/>
            <a:endCxn id="38" idx="0"/>
          </p:cNvCxnSpPr>
          <p:nvPr/>
        </p:nvCxnSpPr>
        <p:spPr>
          <a:xfrm flipH="1">
            <a:off x="8306058" y="900040"/>
            <a:ext cx="1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3257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47" idx="0"/>
          </p:cNvCxnSpPr>
          <p:nvPr/>
        </p:nvCxnSpPr>
        <p:spPr>
          <a:xfrm>
            <a:off x="10021321" y="2909518"/>
            <a:ext cx="852154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499987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7" idx="5"/>
          </p:cNvCxnSpPr>
          <p:nvPr/>
        </p:nvCxnSpPr>
        <p:spPr>
          <a:xfrm>
            <a:off x="8570154" y="792534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383738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757226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83738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8" idx="4"/>
          </p:cNvCxnSpPr>
          <p:nvPr/>
        </p:nvCxnSpPr>
        <p:spPr>
          <a:xfrm>
            <a:off x="8306058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932570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303384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929896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7" idx="4"/>
          </p:cNvCxnSpPr>
          <p:nvPr/>
        </p:nvCxnSpPr>
        <p:spPr>
          <a:xfrm>
            <a:off x="10873475" y="4075516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499987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0873475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499987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9753014" y="5016875"/>
            <a:ext cx="856365" cy="42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379526" y="54391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477391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39" idx="3"/>
            <a:endCxn id="52" idx="0"/>
          </p:cNvCxnSpPr>
          <p:nvPr/>
        </p:nvCxnSpPr>
        <p:spPr>
          <a:xfrm flipH="1">
            <a:off x="6850879" y="2909518"/>
            <a:ext cx="1191083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4"/>
            <a:endCxn id="61" idx="0"/>
          </p:cNvCxnSpPr>
          <p:nvPr/>
        </p:nvCxnSpPr>
        <p:spPr>
          <a:xfrm>
            <a:off x="6850879" y="4075516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477391" y="439991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6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23730" y="113289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7197217" y="1866992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23729" y="21913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7197217" y="2925484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23729" y="32498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7194543" y="3983976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821055" y="430837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60" idx="4"/>
            <a:endCxn id="57" idx="0"/>
          </p:cNvCxnSpPr>
          <p:nvPr/>
        </p:nvCxnSpPr>
        <p:spPr>
          <a:xfrm flipH="1">
            <a:off x="4419071" y="3983976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045583" y="430837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11" idx="3"/>
            <a:endCxn id="60" idx="7"/>
          </p:cNvCxnSpPr>
          <p:nvPr/>
        </p:nvCxnSpPr>
        <p:spPr>
          <a:xfrm flipH="1">
            <a:off x="4685840" y="2817978"/>
            <a:ext cx="2247281" cy="539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048257" y="32498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31981" y="430837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60" idx="5"/>
            <a:endCxn id="17" idx="1"/>
          </p:cNvCxnSpPr>
          <p:nvPr/>
        </p:nvCxnSpPr>
        <p:spPr>
          <a:xfrm>
            <a:off x="4685840" y="3876470"/>
            <a:ext cx="855533" cy="539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3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90</Words>
  <Application>Microsoft Macintosh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92</cp:revision>
  <dcterms:created xsi:type="dcterms:W3CDTF">2016-06-13T22:04:59Z</dcterms:created>
  <dcterms:modified xsi:type="dcterms:W3CDTF">2016-09-14T03:06:18Z</dcterms:modified>
</cp:coreProperties>
</file>