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5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4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4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48EA-1330-4482-9267-AB3643ACFD8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1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14166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  <a:endCxn id="11" idx="7"/>
          </p:cNvCxnSpPr>
          <p:nvPr/>
        </p:nvCxnSpPr>
        <p:spPr>
          <a:xfrm flipH="1">
            <a:off x="4121991" y="2043265"/>
            <a:ext cx="1087434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13" idx="1"/>
          </p:cNvCxnSpPr>
          <p:nvPr/>
        </p:nvCxnSpPr>
        <p:spPr>
          <a:xfrm>
            <a:off x="5737616" y="2043265"/>
            <a:ext cx="1196826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84408" y="268720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25050" y="268720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2297" y="20432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199" y="20432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9" name="Straight Arrow Connector 18"/>
          <p:cNvCxnSpPr>
            <a:stCxn id="11" idx="3"/>
            <a:endCxn id="20" idx="7"/>
          </p:cNvCxnSpPr>
          <p:nvPr/>
        </p:nvCxnSpPr>
        <p:spPr>
          <a:xfrm flipH="1">
            <a:off x="3162311" y="3313799"/>
            <a:ext cx="431489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24728" y="39577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4896" y="331379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1" idx="5"/>
            <a:endCxn id="24" idx="1"/>
          </p:cNvCxnSpPr>
          <p:nvPr/>
        </p:nvCxnSpPr>
        <p:spPr>
          <a:xfrm>
            <a:off x="4121991" y="3313799"/>
            <a:ext cx="313823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26422" y="39577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15320" y="331379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37" name="Straight Arrow Connector 36"/>
          <p:cNvCxnSpPr>
            <a:stCxn id="13" idx="3"/>
            <a:endCxn id="38" idx="7"/>
          </p:cNvCxnSpPr>
          <p:nvPr/>
        </p:nvCxnSpPr>
        <p:spPr>
          <a:xfrm flipH="1">
            <a:off x="6492614" y="3313799"/>
            <a:ext cx="441828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855031" y="39577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5199" y="331379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cxnSp>
        <p:nvCxnSpPr>
          <p:cNvPr id="41" name="Straight Arrow Connector 40"/>
          <p:cNvCxnSpPr>
            <a:stCxn id="13" idx="5"/>
            <a:endCxn id="42" idx="1"/>
          </p:cNvCxnSpPr>
          <p:nvPr/>
        </p:nvCxnSpPr>
        <p:spPr>
          <a:xfrm>
            <a:off x="7462633" y="3313799"/>
            <a:ext cx="343607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96848" y="39577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85746" y="331379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171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Niema Moshiri</cp:lastModifiedBy>
  <cp:revision>1</cp:revision>
  <dcterms:created xsi:type="dcterms:W3CDTF">2016-06-13T22:04:59Z</dcterms:created>
  <dcterms:modified xsi:type="dcterms:W3CDTF">2016-06-13T22:05:05Z</dcterms:modified>
</cp:coreProperties>
</file>