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E5C6-8B6C-284B-BFF9-F7B1F8F14CE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12EA-A9B7-114C-9ECB-B605FD2C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6676" y="2135303"/>
            <a:ext cx="2186153" cy="1026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ostream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(output stream)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2" y="2356218"/>
            <a:ext cx="16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Memory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039007" y="2648606"/>
            <a:ext cx="1040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68665" y="2135303"/>
            <a:ext cx="1587059" cy="10266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buffer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9008" y="2294663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bytes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80995" y="2648606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996" y="2294663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23891" y="2648606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3892" y="2294663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KB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11560" y="2135303"/>
            <a:ext cx="1313791" cy="102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6676" y="2135303"/>
            <a:ext cx="2186153" cy="1026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istream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(input stream)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4928" y="2356218"/>
            <a:ext cx="16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Memory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23090" y="2648606"/>
            <a:ext cx="9564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68665" y="2135303"/>
            <a:ext cx="1587059" cy="10266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buffer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1556" y="2294663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80995" y="2648606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996" y="2294663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23891" y="2648606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3892" y="2294663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8583" y="2135303"/>
            <a:ext cx="1313791" cy="102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8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1239" y="3354304"/>
            <a:ext cx="2186153" cy="1026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ostream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(output stream)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3230" y="3354304"/>
            <a:ext cx="2165130" cy="10266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bytewise buffer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15560" y="3867607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5561" y="3513664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36529" y="3867607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6530" y="3513664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KB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4198" y="3354304"/>
            <a:ext cx="1313791" cy="102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75586" y="1488916"/>
            <a:ext cx="2186153" cy="10266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bitwise buffer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7282" y="1709831"/>
            <a:ext cx="16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Memory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7917" y="2002219"/>
            <a:ext cx="1040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87918" y="1648276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615560" y="2560379"/>
            <a:ext cx="1912881" cy="732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344948">
            <a:off x="4135877" y="2566342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7712" y="1622000"/>
            <a:ext cx="2186153" cy="1026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istream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(input stream)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1217" y="3712052"/>
            <a:ext cx="16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Memory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4126" y="2135303"/>
            <a:ext cx="9564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2592" y="1781360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32031" y="2135303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2032" y="1781360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70180" y="4004440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0181" y="3650497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39619" y="1622000"/>
            <a:ext cx="1313791" cy="102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5859" y="3491137"/>
            <a:ext cx="2186153" cy="10266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bitwise buffer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6097" y="2722179"/>
            <a:ext cx="1965437" cy="7689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289760">
            <a:off x="6237441" y="2749684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40725" y="1622000"/>
            <a:ext cx="2165130" cy="10266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bytewise buffer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1860" y="3522470"/>
            <a:ext cx="2186153" cy="1026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ostream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(output stream)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33851" y="3522470"/>
            <a:ext cx="2165130" cy="10266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bytewise buffer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46181" y="4035773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6182" y="3681830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7150" y="4035773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7151" y="3681830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KB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54819" y="3522470"/>
            <a:ext cx="1313791" cy="102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82457" y="1657082"/>
            <a:ext cx="2186153" cy="10266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bitwise buffer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6756" y="1877997"/>
            <a:ext cx="16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Memory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47390" y="2170385"/>
            <a:ext cx="1040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7391" y="1816442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246182" y="2683688"/>
            <a:ext cx="3710149" cy="7777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859935">
            <a:off x="5294943" y="2773722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24604" y="1657082"/>
            <a:ext cx="2364667" cy="10266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bit output stream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94539" y="2169228"/>
            <a:ext cx="8828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348" y="1815285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7712" y="1622000"/>
            <a:ext cx="2186153" cy="1026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istream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(input stream)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5220" y="3712052"/>
            <a:ext cx="16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Memory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4126" y="2135303"/>
            <a:ext cx="9564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2592" y="1781360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32031" y="2135303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2032" y="1781360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94183" y="4004440"/>
            <a:ext cx="10195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4184" y="3650497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39619" y="1622000"/>
            <a:ext cx="1313791" cy="102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6746" y="3491136"/>
            <a:ext cx="2186153" cy="10266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bitwise buffer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41066" y="2722179"/>
            <a:ext cx="3710469" cy="7448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865599">
            <a:off x="4931074" y="2776759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40725" y="1622000"/>
            <a:ext cx="2165130" cy="10266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bytewise buffer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44660" y="3491136"/>
            <a:ext cx="2264872" cy="10266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B0F0"/>
                </a:solidFill>
              </a:rPr>
              <a:t>bit input stream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25257" y="4004440"/>
            <a:ext cx="8828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41066" y="3650497"/>
            <a:ext cx="8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8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100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33</cp:revision>
  <dcterms:created xsi:type="dcterms:W3CDTF">2016-09-09T17:52:45Z</dcterms:created>
  <dcterms:modified xsi:type="dcterms:W3CDTF">2016-09-09T22:17:49Z</dcterms:modified>
</cp:coreProperties>
</file>