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237D-9BBD-C743-A495-EEC3F01C3CE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9D64-4C75-B043-804B-99B00098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237D-9BBD-C743-A495-EEC3F01C3CE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9D64-4C75-B043-804B-99B00098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3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237D-9BBD-C743-A495-EEC3F01C3CE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9D64-4C75-B043-804B-99B00098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237D-9BBD-C743-A495-EEC3F01C3CE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9D64-4C75-B043-804B-99B00098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2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237D-9BBD-C743-A495-EEC3F01C3CE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9D64-4C75-B043-804B-99B00098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9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237D-9BBD-C743-A495-EEC3F01C3CE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9D64-4C75-B043-804B-99B00098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237D-9BBD-C743-A495-EEC3F01C3CE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9D64-4C75-B043-804B-99B00098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9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237D-9BBD-C743-A495-EEC3F01C3CE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9D64-4C75-B043-804B-99B00098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5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237D-9BBD-C743-A495-EEC3F01C3CE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9D64-4C75-B043-804B-99B00098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7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237D-9BBD-C743-A495-EEC3F01C3CE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9D64-4C75-B043-804B-99B00098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3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237D-9BBD-C743-A495-EEC3F01C3CE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9D64-4C75-B043-804B-99B00098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1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F237D-9BBD-C743-A495-EEC3F01C3CE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A9D64-4C75-B043-804B-99B00098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6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99946" y="2417381"/>
            <a:ext cx="1313792" cy="131379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D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13738" y="1103589"/>
            <a:ext cx="1313792" cy="131379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A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7"/>
            <a:endCxn id="6" idx="3"/>
          </p:cNvCxnSpPr>
          <p:nvPr/>
        </p:nvCxnSpPr>
        <p:spPr>
          <a:xfrm flipV="1">
            <a:off x="4621338" y="2224981"/>
            <a:ext cx="384800" cy="384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127530" y="2417381"/>
            <a:ext cx="1313792" cy="131379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T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9" idx="1"/>
            <a:endCxn id="6" idx="5"/>
          </p:cNvCxnSpPr>
          <p:nvPr/>
        </p:nvCxnSpPr>
        <p:spPr>
          <a:xfrm flipH="1" flipV="1">
            <a:off x="5935130" y="2224981"/>
            <a:ext cx="384800" cy="384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813738" y="3731173"/>
            <a:ext cx="1313792" cy="131379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A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stCxn id="9" idx="3"/>
            <a:endCxn id="17" idx="7"/>
          </p:cNvCxnSpPr>
          <p:nvPr/>
        </p:nvCxnSpPr>
        <p:spPr>
          <a:xfrm flipH="1">
            <a:off x="5935130" y="3538773"/>
            <a:ext cx="384800" cy="384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14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99946" y="2417381"/>
            <a:ext cx="1313792" cy="131379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D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13738" y="1103589"/>
            <a:ext cx="1313792" cy="131379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A</a:t>
            </a:r>
            <a:endParaRPr lang="en-US" sz="60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7"/>
            <a:endCxn id="6" idx="3"/>
          </p:cNvCxnSpPr>
          <p:nvPr/>
        </p:nvCxnSpPr>
        <p:spPr>
          <a:xfrm flipV="1">
            <a:off x="4621338" y="2224981"/>
            <a:ext cx="384800" cy="3848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127530" y="2417381"/>
            <a:ext cx="1313792" cy="131379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T</a:t>
            </a:r>
            <a:endParaRPr lang="en-US" sz="60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9" idx="1"/>
            <a:endCxn id="6" idx="5"/>
          </p:cNvCxnSpPr>
          <p:nvPr/>
        </p:nvCxnSpPr>
        <p:spPr>
          <a:xfrm flipH="1" flipV="1">
            <a:off x="5935130" y="2224981"/>
            <a:ext cx="384800" cy="3848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813738" y="3731173"/>
            <a:ext cx="1313792" cy="131379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A</a:t>
            </a:r>
            <a:endParaRPr lang="en-US" sz="60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9" idx="3"/>
            <a:endCxn id="17" idx="7"/>
          </p:cNvCxnSpPr>
          <p:nvPr/>
        </p:nvCxnSpPr>
        <p:spPr>
          <a:xfrm flipH="1">
            <a:off x="5935130" y="3538773"/>
            <a:ext cx="384800" cy="3848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975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 Moshiri</dc:creator>
  <cp:lastModifiedBy>Alexander N Moshiri</cp:lastModifiedBy>
  <cp:revision>3</cp:revision>
  <dcterms:created xsi:type="dcterms:W3CDTF">2016-09-21T05:44:27Z</dcterms:created>
  <dcterms:modified xsi:type="dcterms:W3CDTF">2016-09-21T05:52:37Z</dcterms:modified>
</cp:coreProperties>
</file>