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1" name="Shape 2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1" name="Shape 2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1" name="Shape 3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1" name="Shape 3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1" name="Shape 3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1" name="Shape 3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1" name="Shape 3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1" name="Shape 4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1" name="Shape 4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1" name="Shape 4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1" name="Shape 4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1" name="Shape 4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1" name="Shape 5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1" name="Shape 5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 rot="5400000">
            <a:off x="2940247" y="-942378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 rot="5400000">
            <a:off x="5350072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 rot="5400000">
            <a:off x="1349572" y="-447079"/>
            <a:ext cx="435887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1143000" y="841771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1143000" y="2701527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623887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23887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29841" y="1260871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3" type="body"/>
          </p:nvPr>
        </p:nvSpPr>
        <p:spPr>
          <a:xfrm>
            <a:off x="4629150" y="1260871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47" name="Shape 47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1905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5715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63" name="Shape 63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800"/>
            </a:lvl2pPr>
            <a:lvl3pPr indent="0" lvl="2">
              <a:spcBef>
                <a:spcPts val="0"/>
              </a:spcBef>
              <a:buNone/>
              <a:defRPr sz="1800"/>
            </a:lvl3pPr>
            <a:lvl4pPr indent="0" lvl="3">
              <a:spcBef>
                <a:spcPts val="0"/>
              </a:spcBef>
              <a:buNone/>
              <a:defRPr sz="1800"/>
            </a:lvl4pPr>
            <a:lvl5pPr indent="0" lvl="4">
              <a:spcBef>
                <a:spcPts val="0"/>
              </a:spcBef>
              <a:buNone/>
              <a:defRPr sz="1800"/>
            </a:lvl5pPr>
            <a:lvl6pPr indent="0" lvl="5">
              <a:spcBef>
                <a:spcPts val="0"/>
              </a:spcBef>
              <a:buNone/>
              <a:defRPr sz="1800"/>
            </a:lvl6pPr>
            <a:lvl7pPr indent="0" lvl="6">
              <a:spcBef>
                <a:spcPts val="0"/>
              </a:spcBef>
              <a:buNone/>
              <a:defRPr sz="1800"/>
            </a:lvl7pPr>
            <a:lvl8pPr indent="0" lvl="7">
              <a:spcBef>
                <a:spcPts val="0"/>
              </a:spcBef>
              <a:buNone/>
              <a:defRPr sz="1800"/>
            </a:lvl8pPr>
            <a:lvl9pPr indent="0" lvl="8">
              <a:spcBef>
                <a:spcPts val="0"/>
              </a:spcBef>
              <a:buNone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38100" lvl="0" marL="171450" marR="0" rtl="0" algn="l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7150" lvl="1" marL="5143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572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2550" lvl="3" marL="12001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2550" lvl="4" marL="15430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2550" lvl="5" marL="18859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2550" lvl="6" marL="22288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2550" lvl="7" marL="25717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2550" lvl="8" marL="2914650" marR="0" rtl="0" algn="l">
              <a:lnSpc>
                <a:spcPct val="90000"/>
              </a:lnSpc>
              <a:spcBef>
                <a:spcPts val="375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6286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689" lvl="1" marL="45718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2678" lvl="2" marL="914378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12665" lvl="3" marL="1371566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654" lvl="4" marL="1828754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2643" lvl="5" marL="2285943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631" lvl="6" marL="2743132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619" lvl="7" marL="320032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608" lvl="8" marL="3657509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457950" y="4767262"/>
            <a:ext cx="2057400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85" name="Shape 85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86" name="Shape 86"/>
          <p:cNvCxnSpPr>
            <a:stCxn id="85" idx="6"/>
            <a:endCxn id="84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87" name="Shape 87"/>
          <p:cNvCxnSpPr>
            <a:stCxn id="84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88" name="Shape 88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89" name="Shape 89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90" name="Shape 90"/>
          <p:cNvCxnSpPr>
            <a:stCxn id="84" idx="6"/>
            <a:endCxn id="89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1" name="Shape 91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92" name="Shape 92"/>
          <p:cNvCxnSpPr>
            <a:stCxn id="84" idx="4"/>
            <a:endCxn id="91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3" name="Shape 93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94" name="Shape 94"/>
          <p:cNvCxnSpPr>
            <a:stCxn id="89" idx="6"/>
            <a:endCxn id="93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5" name="Shape 95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96" name="Shape 96"/>
          <p:cNvCxnSpPr>
            <a:endCxn id="95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97" name="Shape 97"/>
          <p:cNvCxnSpPr>
            <a:stCxn id="93" idx="1"/>
            <a:endCxn id="95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98" name="Shape 98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</a:t>
            </a: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US" sz="2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64" name="Shape 26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65" name="Shape 265"/>
          <p:cNvCxnSpPr>
            <a:stCxn id="264" idx="6"/>
            <a:endCxn id="26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66" name="Shape 266"/>
          <p:cNvCxnSpPr>
            <a:stCxn id="26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67" name="Shape 26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68" name="Shape 26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69" name="Shape 269"/>
          <p:cNvCxnSpPr>
            <a:stCxn id="263" idx="6"/>
            <a:endCxn id="26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0" name="Shape 27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71" name="Shape 271"/>
          <p:cNvCxnSpPr>
            <a:stCxn id="263" idx="4"/>
            <a:endCxn id="27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2" name="Shape 27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73" name="Shape 273"/>
          <p:cNvCxnSpPr>
            <a:stCxn id="268" idx="6"/>
            <a:endCxn id="27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4" name="Shape 27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75" name="Shape 275"/>
          <p:cNvCxnSpPr>
            <a:endCxn id="27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76" name="Shape 276"/>
          <p:cNvCxnSpPr>
            <a:stCxn id="272" idx="1"/>
            <a:endCxn id="27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77" name="Shape 27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84" name="Shape 28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85" name="Shape 285"/>
          <p:cNvCxnSpPr>
            <a:stCxn id="284" idx="6"/>
            <a:endCxn id="28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86" name="Shape 286"/>
          <p:cNvCxnSpPr>
            <a:stCxn id="28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87" name="Shape 28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88" name="Shape 28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89" name="Shape 289"/>
          <p:cNvCxnSpPr>
            <a:stCxn id="283" idx="6"/>
            <a:endCxn id="28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0" name="Shape 29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91" name="Shape 291"/>
          <p:cNvCxnSpPr>
            <a:stCxn id="283" idx="4"/>
            <a:endCxn id="29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2" name="Shape 29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93" name="Shape 293"/>
          <p:cNvCxnSpPr>
            <a:stCxn id="288" idx="6"/>
            <a:endCxn id="29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4" name="Shape 29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95" name="Shape 295"/>
          <p:cNvCxnSpPr>
            <a:endCxn id="29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96" name="Shape 296"/>
          <p:cNvCxnSpPr>
            <a:stCxn id="292" idx="1"/>
            <a:endCxn id="29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97" name="Shape 29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298" name="Shape 29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04" name="Shape 30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05" name="Shape 305"/>
          <p:cNvCxnSpPr>
            <a:stCxn id="304" idx="6"/>
            <a:endCxn id="30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06" name="Shape 306"/>
          <p:cNvCxnSpPr>
            <a:stCxn id="30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07" name="Shape 30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08" name="Shape 30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09" name="Shape 309"/>
          <p:cNvCxnSpPr>
            <a:stCxn id="303" idx="6"/>
            <a:endCxn id="30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0" name="Shape 31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11" name="Shape 311"/>
          <p:cNvCxnSpPr>
            <a:stCxn id="303" idx="4"/>
            <a:endCxn id="31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2" name="Shape 31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13" name="Shape 313"/>
          <p:cNvCxnSpPr>
            <a:stCxn id="308" idx="6"/>
            <a:endCxn id="31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4" name="Shape 31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15" name="Shape 315"/>
          <p:cNvCxnSpPr>
            <a:endCxn id="31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16" name="Shape 316"/>
          <p:cNvCxnSpPr>
            <a:stCxn id="312" idx="1"/>
            <a:endCxn id="31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17" name="Shape 31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24" name="Shape 32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25" name="Shape 325"/>
          <p:cNvCxnSpPr>
            <a:stCxn id="324" idx="6"/>
            <a:endCxn id="32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26" name="Shape 326"/>
          <p:cNvCxnSpPr>
            <a:stCxn id="32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27" name="Shape 32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28" name="Shape 32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29" name="Shape 329"/>
          <p:cNvCxnSpPr>
            <a:stCxn id="323" idx="6"/>
            <a:endCxn id="32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0" name="Shape 33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31" name="Shape 331"/>
          <p:cNvCxnSpPr>
            <a:stCxn id="323" idx="4"/>
            <a:endCxn id="33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2" name="Shape 33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33" name="Shape 333"/>
          <p:cNvCxnSpPr>
            <a:stCxn id="328" idx="6"/>
            <a:endCxn id="33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4" name="Shape 33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35" name="Shape 335"/>
          <p:cNvCxnSpPr>
            <a:endCxn id="33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36" name="Shape 336"/>
          <p:cNvCxnSpPr>
            <a:stCxn id="332" idx="1"/>
            <a:endCxn id="33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37" name="Shape 33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44" name="Shape 34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45" name="Shape 345"/>
          <p:cNvCxnSpPr>
            <a:stCxn id="344" idx="6"/>
            <a:endCxn id="34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46" name="Shape 346"/>
          <p:cNvCxnSpPr>
            <a:stCxn id="34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47" name="Shape 34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48" name="Shape 34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49" name="Shape 349"/>
          <p:cNvCxnSpPr>
            <a:stCxn id="343" idx="6"/>
            <a:endCxn id="34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0" name="Shape 35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51" name="Shape 351"/>
          <p:cNvCxnSpPr>
            <a:stCxn id="343" idx="4"/>
            <a:endCxn id="35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2" name="Shape 35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53" name="Shape 353"/>
          <p:cNvCxnSpPr>
            <a:stCxn id="348" idx="6"/>
            <a:endCxn id="35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4" name="Shape 35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55" name="Shape 355"/>
          <p:cNvCxnSpPr>
            <a:endCxn id="35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56" name="Shape 356"/>
          <p:cNvCxnSpPr>
            <a:stCxn id="352" idx="1"/>
            <a:endCxn id="35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57" name="Shape 35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358" name="Shape 35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64" name="Shape 36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65" name="Shape 365"/>
          <p:cNvCxnSpPr>
            <a:stCxn id="364" idx="6"/>
            <a:endCxn id="36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66" name="Shape 366"/>
          <p:cNvCxnSpPr>
            <a:stCxn id="36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67" name="Shape 36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68" name="Shape 36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69" name="Shape 369"/>
          <p:cNvCxnSpPr>
            <a:stCxn id="363" idx="6"/>
            <a:endCxn id="36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0" name="Shape 37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71" name="Shape 371"/>
          <p:cNvCxnSpPr>
            <a:stCxn id="363" idx="4"/>
            <a:endCxn id="37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2" name="Shape 37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73" name="Shape 373"/>
          <p:cNvCxnSpPr>
            <a:stCxn id="368" idx="6"/>
            <a:endCxn id="37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4" name="Shape 37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75" name="Shape 375"/>
          <p:cNvCxnSpPr>
            <a:endCxn id="37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76" name="Shape 376"/>
          <p:cNvCxnSpPr>
            <a:stCxn id="372" idx="1"/>
            <a:endCxn id="37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77" name="Shape 37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384" name="Shape 38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385" name="Shape 385"/>
          <p:cNvCxnSpPr>
            <a:stCxn id="384" idx="6"/>
            <a:endCxn id="38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86" name="Shape 386"/>
          <p:cNvCxnSpPr>
            <a:stCxn id="38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87" name="Shape 38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388" name="Shape 38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389" name="Shape 389"/>
          <p:cNvCxnSpPr>
            <a:stCxn id="383" idx="6"/>
            <a:endCxn id="38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0" name="Shape 39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391" name="Shape 391"/>
          <p:cNvCxnSpPr>
            <a:stCxn id="383" idx="4"/>
            <a:endCxn id="39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2" name="Shape 39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393" name="Shape 393"/>
          <p:cNvCxnSpPr>
            <a:stCxn id="388" idx="6"/>
            <a:endCxn id="39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4" name="Shape 39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395" name="Shape 395"/>
          <p:cNvCxnSpPr>
            <a:endCxn id="39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396" name="Shape 396"/>
          <p:cNvCxnSpPr>
            <a:stCxn id="392" idx="1"/>
            <a:endCxn id="39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397" name="Shape 39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04" name="Shape 40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05" name="Shape 405"/>
          <p:cNvCxnSpPr>
            <a:stCxn id="404" idx="6"/>
            <a:endCxn id="40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06" name="Shape 406"/>
          <p:cNvCxnSpPr>
            <a:stCxn id="40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07" name="Shape 40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08" name="Shape 40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09" name="Shape 409"/>
          <p:cNvCxnSpPr>
            <a:stCxn id="403" idx="6"/>
            <a:endCxn id="40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0" name="Shape 41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11" name="Shape 411"/>
          <p:cNvCxnSpPr>
            <a:stCxn id="403" idx="4"/>
            <a:endCxn id="41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2" name="Shape 41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13" name="Shape 413"/>
          <p:cNvCxnSpPr>
            <a:stCxn id="408" idx="6"/>
            <a:endCxn id="41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4" name="Shape 41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15" name="Shape 415"/>
          <p:cNvCxnSpPr>
            <a:endCxn id="41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16" name="Shape 416"/>
          <p:cNvCxnSpPr>
            <a:stCxn id="412" idx="1"/>
            <a:endCxn id="41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17" name="Shape 41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418" name="Shape 41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Shape 42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24" name="Shape 42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25" name="Shape 425"/>
          <p:cNvCxnSpPr>
            <a:stCxn id="424" idx="6"/>
            <a:endCxn id="42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26" name="Shape 426"/>
          <p:cNvCxnSpPr>
            <a:stCxn id="42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27" name="Shape 42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28" name="Shape 42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29" name="Shape 429"/>
          <p:cNvCxnSpPr>
            <a:stCxn id="423" idx="6"/>
            <a:endCxn id="42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0" name="Shape 43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31" name="Shape 431"/>
          <p:cNvCxnSpPr>
            <a:stCxn id="423" idx="4"/>
            <a:endCxn id="43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2" name="Shape 43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33" name="Shape 433"/>
          <p:cNvCxnSpPr>
            <a:stCxn id="428" idx="6"/>
            <a:endCxn id="43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4" name="Shape 43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35" name="Shape 435"/>
          <p:cNvCxnSpPr>
            <a:endCxn id="43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36" name="Shape 436"/>
          <p:cNvCxnSpPr>
            <a:stCxn id="432" idx="1"/>
            <a:endCxn id="43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37" name="Shape 43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(2,6)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44" name="Shape 44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45" name="Shape 445"/>
          <p:cNvCxnSpPr>
            <a:stCxn id="444" idx="6"/>
            <a:endCxn id="44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46" name="Shape 446"/>
          <p:cNvCxnSpPr>
            <a:stCxn id="44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47" name="Shape 44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48" name="Shape 44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49" name="Shape 449"/>
          <p:cNvCxnSpPr>
            <a:stCxn id="443" idx="6"/>
            <a:endCxn id="44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0" name="Shape 45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51" name="Shape 451"/>
          <p:cNvCxnSpPr>
            <a:stCxn id="443" idx="4"/>
            <a:endCxn id="45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2" name="Shape 45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53" name="Shape 453"/>
          <p:cNvCxnSpPr>
            <a:stCxn id="448" idx="6"/>
            <a:endCxn id="45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4" name="Shape 45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55" name="Shape 455"/>
          <p:cNvCxnSpPr>
            <a:endCxn id="45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56" name="Shape 456"/>
          <p:cNvCxnSpPr>
            <a:stCxn id="452" idx="1"/>
            <a:endCxn id="45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57" name="Shape 45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458" name="Shape 458"/>
          <p:cNvSpPr txBox="1"/>
          <p:nvPr/>
        </p:nvSpPr>
        <p:spPr>
          <a:xfrm>
            <a:off x="5969044" y="1293645"/>
            <a:ext cx="2541266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04" name="Shape 10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05" name="Shape 105"/>
          <p:cNvCxnSpPr>
            <a:stCxn id="104" idx="6"/>
            <a:endCxn id="10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06" name="Shape 106"/>
          <p:cNvCxnSpPr>
            <a:stCxn id="10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07" name="Shape 10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08" name="Shape 10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09" name="Shape 109"/>
          <p:cNvCxnSpPr>
            <a:stCxn id="103" idx="6"/>
            <a:endCxn id="10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0" name="Shape 11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11" name="Shape 111"/>
          <p:cNvCxnSpPr>
            <a:stCxn id="103" idx="4"/>
            <a:endCxn id="11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2" name="Shape 11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13" name="Shape 113"/>
          <p:cNvCxnSpPr>
            <a:stCxn id="108" idx="6"/>
            <a:endCxn id="11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4" name="Shape 11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15" name="Shape 115"/>
          <p:cNvCxnSpPr>
            <a:endCxn id="11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16" name="Shape 116"/>
          <p:cNvCxnSpPr>
            <a:stCxn id="112" idx="1"/>
            <a:endCxn id="11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17" name="Shape 11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</a:t>
            </a: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,5)</a:t>
            </a:r>
          </a:p>
        </p:txBody>
      </p:sp>
      <p:sp>
        <p:nvSpPr>
          <p:cNvPr id="118" name="Shape 118"/>
          <p:cNvSpPr txBox="1"/>
          <p:nvPr/>
        </p:nvSpPr>
        <p:spPr>
          <a:xfrm>
            <a:off x="5969044" y="1293645"/>
            <a:ext cx="2541266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0" sz="21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b="0" i="1" sz="2100" u="sng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(0,0)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64" name="Shape 46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65" name="Shape 465"/>
          <p:cNvCxnSpPr>
            <a:stCxn id="464" idx="6"/>
            <a:endCxn id="46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66" name="Shape 466"/>
          <p:cNvCxnSpPr>
            <a:stCxn id="46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67" name="Shape 46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68" name="Shape 46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69" name="Shape 469"/>
          <p:cNvCxnSpPr>
            <a:stCxn id="463" idx="6"/>
            <a:endCxn id="46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0" name="Shape 47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71" name="Shape 471"/>
          <p:cNvCxnSpPr>
            <a:stCxn id="463" idx="4"/>
            <a:endCxn id="47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2" name="Shape 47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73" name="Shape 473"/>
          <p:cNvCxnSpPr>
            <a:stCxn id="468" idx="6"/>
            <a:endCxn id="47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4" name="Shape 47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75" name="Shape 475"/>
          <p:cNvCxnSpPr>
            <a:endCxn id="47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76" name="Shape 476"/>
          <p:cNvCxnSpPr>
            <a:stCxn id="472" idx="1"/>
            <a:endCxn id="47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77" name="Shape 47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(3,5)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484" name="Shape 48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485" name="Shape 485"/>
          <p:cNvCxnSpPr>
            <a:stCxn id="484" idx="6"/>
            <a:endCxn id="48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86" name="Shape 486"/>
          <p:cNvCxnSpPr>
            <a:stCxn id="48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87" name="Shape 48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488" name="Shape 48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489" name="Shape 489"/>
          <p:cNvCxnSpPr>
            <a:stCxn id="483" idx="6"/>
            <a:endCxn id="48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0" name="Shape 49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491" name="Shape 491"/>
          <p:cNvCxnSpPr>
            <a:stCxn id="483" idx="4"/>
            <a:endCxn id="49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2" name="Shape 49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493" name="Shape 493"/>
          <p:cNvCxnSpPr>
            <a:stCxn id="488" idx="6"/>
            <a:endCxn id="49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4" name="Shape 49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495" name="Shape 495"/>
          <p:cNvCxnSpPr>
            <a:endCxn id="49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496" name="Shape 496"/>
          <p:cNvCxnSpPr>
            <a:stCxn id="492" idx="1"/>
            <a:endCxn id="49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497" name="Shape 49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498" name="Shape 49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(2,5)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(3,5)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04" name="Shape 50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05" name="Shape 505"/>
          <p:cNvCxnSpPr>
            <a:stCxn id="504" idx="6"/>
            <a:endCxn id="50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06" name="Shape 506"/>
          <p:cNvCxnSpPr>
            <a:stCxn id="50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07" name="Shape 50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08" name="Shape 50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09" name="Shape 509"/>
          <p:cNvCxnSpPr>
            <a:stCxn id="503" idx="6"/>
            <a:endCxn id="50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0" name="Shape 51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11" name="Shape 511"/>
          <p:cNvCxnSpPr>
            <a:stCxn id="503" idx="4"/>
            <a:endCxn id="51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2" name="Shape 51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13" name="Shape 513"/>
          <p:cNvCxnSpPr>
            <a:stCxn id="508" idx="6"/>
            <a:endCxn id="51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4" name="Shape 51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15" name="Shape 515"/>
          <p:cNvCxnSpPr>
            <a:endCxn id="51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16" name="Shape 516"/>
          <p:cNvCxnSpPr>
            <a:stCxn id="512" idx="1"/>
            <a:endCxn id="51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17" name="Shape 51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5969044" y="1293645"/>
            <a:ext cx="2541266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(3,5)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524" name="Shape 52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525" name="Shape 525"/>
          <p:cNvCxnSpPr>
            <a:stCxn id="524" idx="6"/>
            <a:endCxn id="52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26" name="Shape 526"/>
          <p:cNvCxnSpPr>
            <a:stCxn id="52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27" name="Shape 52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28" name="Shape 52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529" name="Shape 529"/>
          <p:cNvCxnSpPr>
            <a:stCxn id="523" idx="6"/>
            <a:endCxn id="52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0" name="Shape 53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531" name="Shape 531"/>
          <p:cNvCxnSpPr>
            <a:stCxn id="523" idx="4"/>
            <a:endCxn id="53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2" name="Shape 53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533" name="Shape 533"/>
          <p:cNvCxnSpPr>
            <a:stCxn id="528" idx="6"/>
            <a:endCxn id="53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4" name="Shape 53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535" name="Shape 535"/>
          <p:cNvCxnSpPr>
            <a:endCxn id="53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536" name="Shape 536"/>
          <p:cNvCxnSpPr>
            <a:stCxn id="532" idx="1"/>
            <a:endCxn id="53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537" name="Shape 537"/>
          <p:cNvSpPr/>
          <p:nvPr/>
        </p:nvSpPr>
        <p:spPr>
          <a:xfrm>
            <a:off x="5207892" y="756066"/>
            <a:ext cx="3623469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  <a:r>
              <a:rPr b="0" i="0" lang="en-US" sz="2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538" name="Shape 538"/>
          <p:cNvSpPr txBox="1"/>
          <p:nvPr/>
        </p:nvSpPr>
        <p:spPr>
          <a:xfrm>
            <a:off x="5969044" y="1293645"/>
            <a:ext cx="2541266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100" u="sng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(3,5)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24" name="Shape 12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25" name="Shape 125"/>
          <p:cNvCxnSpPr>
            <a:stCxn id="124" idx="6"/>
            <a:endCxn id="12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26" name="Shape 126"/>
          <p:cNvCxnSpPr>
            <a:stCxn id="12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27" name="Shape 12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28" name="Shape 12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29" name="Shape 129"/>
          <p:cNvCxnSpPr>
            <a:stCxn id="123" idx="6"/>
            <a:endCxn id="12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0" name="Shape 13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31" name="Shape 131"/>
          <p:cNvCxnSpPr>
            <a:stCxn id="123" idx="4"/>
            <a:endCxn id="13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2" name="Shape 13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33" name="Shape 133"/>
          <p:cNvCxnSpPr>
            <a:stCxn id="128" idx="6"/>
            <a:endCxn id="13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4" name="Shape 13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35" name="Shape 135"/>
          <p:cNvCxnSpPr>
            <a:endCxn id="13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36" name="Shape 136"/>
          <p:cNvCxnSpPr>
            <a:stCxn id="132" idx="1"/>
            <a:endCxn id="13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37" name="Shape 13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5969044" y="1293645"/>
            <a:ext cx="2541266" cy="1038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44" name="Shape 14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45" name="Shape 145"/>
          <p:cNvCxnSpPr>
            <a:stCxn id="144" idx="6"/>
            <a:endCxn id="14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46" name="Shape 146"/>
          <p:cNvCxnSpPr>
            <a:stCxn id="14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47" name="Shape 14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8" name="Shape 14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49" name="Shape 149"/>
          <p:cNvCxnSpPr>
            <a:stCxn id="143" idx="6"/>
            <a:endCxn id="14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0" name="Shape 15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51" name="Shape 151"/>
          <p:cNvCxnSpPr>
            <a:stCxn id="143" idx="4"/>
            <a:endCxn id="15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2" name="Shape 15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53" name="Shape 153"/>
          <p:cNvCxnSpPr>
            <a:stCxn id="148" idx="6"/>
            <a:endCxn id="15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4" name="Shape 15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55" name="Shape 155"/>
          <p:cNvCxnSpPr>
            <a:endCxn id="15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56" name="Shape 156"/>
          <p:cNvCxnSpPr>
            <a:stCxn id="152" idx="1"/>
            <a:endCxn id="15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57" name="Shape 15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969044" y="1293645"/>
            <a:ext cx="2541266" cy="13619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64" name="Shape 16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65" name="Shape 165"/>
          <p:cNvCxnSpPr>
            <a:stCxn id="164" idx="6"/>
            <a:endCxn id="16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66" name="Shape 166"/>
          <p:cNvCxnSpPr>
            <a:stCxn id="16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67" name="Shape 16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68" name="Shape 16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69" name="Shape 169"/>
          <p:cNvCxnSpPr>
            <a:stCxn id="163" idx="6"/>
            <a:endCxn id="16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0" name="Shape 17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71" name="Shape 171"/>
          <p:cNvCxnSpPr>
            <a:stCxn id="163" idx="4"/>
            <a:endCxn id="17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2" name="Shape 17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73" name="Shape 173"/>
          <p:cNvCxnSpPr>
            <a:stCxn id="168" idx="6"/>
            <a:endCxn id="17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4" name="Shape 17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75" name="Shape 175"/>
          <p:cNvCxnSpPr>
            <a:endCxn id="17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76" name="Shape 176"/>
          <p:cNvCxnSpPr>
            <a:stCxn id="172" idx="1"/>
            <a:endCxn id="17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77" name="Shape 17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178" name="Shape 178"/>
          <p:cNvSpPr txBox="1"/>
          <p:nvPr/>
        </p:nvSpPr>
        <p:spPr>
          <a:xfrm>
            <a:off x="5969044" y="1293645"/>
            <a:ext cx="2541266" cy="16850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185" name="Shape 185"/>
          <p:cNvCxnSpPr>
            <a:stCxn id="184" idx="6"/>
            <a:endCxn id="18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86" name="Shape 186"/>
          <p:cNvCxnSpPr>
            <a:stCxn id="18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87" name="Shape 18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88" name="Shape 18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189" name="Shape 189"/>
          <p:cNvCxnSpPr>
            <a:stCxn id="183" idx="6"/>
            <a:endCxn id="18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0" name="Shape 19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191" name="Shape 191"/>
          <p:cNvCxnSpPr>
            <a:stCxn id="183" idx="4"/>
            <a:endCxn id="19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2" name="Shape 19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193" name="Shape 193"/>
          <p:cNvCxnSpPr>
            <a:stCxn id="188" idx="6"/>
            <a:endCxn id="19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4" name="Shape 19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195" name="Shape 195"/>
          <p:cNvCxnSpPr>
            <a:endCxn id="19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196" name="Shape 196"/>
          <p:cNvCxnSpPr>
            <a:stCxn id="192" idx="1"/>
            <a:endCxn id="19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197" name="Shape 19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04" name="Shape 20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05" name="Shape 205"/>
          <p:cNvCxnSpPr>
            <a:stCxn id="204" idx="6"/>
            <a:endCxn id="20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06" name="Shape 206"/>
          <p:cNvCxnSpPr>
            <a:stCxn id="20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07" name="Shape 20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08" name="Shape 20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09" name="Shape 209"/>
          <p:cNvCxnSpPr>
            <a:stCxn id="203" idx="6"/>
            <a:endCxn id="20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0" name="Shape 21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11" name="Shape 211"/>
          <p:cNvCxnSpPr>
            <a:stCxn id="203" idx="4"/>
            <a:endCxn id="21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2" name="Shape 21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13" name="Shape 213"/>
          <p:cNvCxnSpPr>
            <a:stCxn id="208" idx="6"/>
            <a:endCxn id="21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4" name="Shape 21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15" name="Shape 215"/>
          <p:cNvCxnSpPr>
            <a:endCxn id="21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16" name="Shape 216"/>
          <p:cNvCxnSpPr>
            <a:stCxn id="212" idx="1"/>
            <a:endCxn id="21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17" name="Shape 21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5969044" y="1293646"/>
            <a:ext cx="2541266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24" name="Shape 22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25" name="Shape 225"/>
          <p:cNvCxnSpPr>
            <a:stCxn id="224" idx="6"/>
            <a:endCxn id="22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26" name="Shape 226"/>
          <p:cNvCxnSpPr>
            <a:stCxn id="22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27" name="Shape 22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28" name="Shape 22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29" name="Shape 229"/>
          <p:cNvCxnSpPr>
            <a:stCxn id="223" idx="6"/>
            <a:endCxn id="22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0" name="Shape 23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31" name="Shape 231"/>
          <p:cNvCxnSpPr>
            <a:stCxn id="223" idx="4"/>
            <a:endCxn id="23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2" name="Shape 23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33" name="Shape 233"/>
          <p:cNvCxnSpPr>
            <a:stCxn id="228" idx="6"/>
            <a:endCxn id="23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4" name="Shape 23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35" name="Shape 235"/>
          <p:cNvCxnSpPr>
            <a:endCxn id="23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36" name="Shape 236"/>
          <p:cNvCxnSpPr>
            <a:stCxn id="232" idx="1"/>
            <a:endCxn id="23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37" name="Shape 23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5969044" y="1293646"/>
            <a:ext cx="2541266" cy="233140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(1,1)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/>
        </p:nvSpPr>
        <p:spPr>
          <a:xfrm>
            <a:off x="3058733" y="2265074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lgDash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</a:p>
        </p:txBody>
      </p:sp>
      <p:sp>
        <p:nvSpPr>
          <p:cNvPr id="244" name="Shape 244"/>
          <p:cNvSpPr/>
          <p:nvPr/>
        </p:nvSpPr>
        <p:spPr>
          <a:xfrm>
            <a:off x="203486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245" name="Shape 245"/>
          <p:cNvCxnSpPr>
            <a:stCxn id="244" idx="6"/>
            <a:endCxn id="243" idx="2"/>
          </p:cNvCxnSpPr>
          <p:nvPr/>
        </p:nvCxnSpPr>
        <p:spPr>
          <a:xfrm>
            <a:off x="2682027" y="2588654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46" name="Shape 246"/>
          <p:cNvCxnSpPr>
            <a:stCxn id="243" idx="0"/>
          </p:cNvCxnSpPr>
          <p:nvPr/>
        </p:nvCxnSpPr>
        <p:spPr>
          <a:xfrm rot="10800000">
            <a:off x="3382315" y="1915274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47" name="Shape 247"/>
          <p:cNvSpPr/>
          <p:nvPr/>
        </p:nvSpPr>
        <p:spPr>
          <a:xfrm>
            <a:off x="3058733" y="1268017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248" name="Shape 248"/>
          <p:cNvSpPr/>
          <p:nvPr/>
        </p:nvSpPr>
        <p:spPr>
          <a:xfrm>
            <a:off x="4082603" y="2265072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</a:p>
        </p:txBody>
      </p:sp>
      <p:cxnSp>
        <p:nvCxnSpPr>
          <p:cNvPr id="249" name="Shape 249"/>
          <p:cNvCxnSpPr>
            <a:stCxn id="243" idx="6"/>
            <a:endCxn id="248" idx="2"/>
          </p:cNvCxnSpPr>
          <p:nvPr/>
        </p:nvCxnSpPr>
        <p:spPr>
          <a:xfrm>
            <a:off x="3705898" y="2588656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0" name="Shape 250"/>
          <p:cNvSpPr/>
          <p:nvPr/>
        </p:nvSpPr>
        <p:spPr>
          <a:xfrm>
            <a:off x="3058733" y="3262130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</a:p>
        </p:txBody>
      </p:sp>
      <p:cxnSp>
        <p:nvCxnSpPr>
          <p:cNvPr id="251" name="Shape 251"/>
          <p:cNvCxnSpPr>
            <a:stCxn id="243" idx="4"/>
            <a:endCxn id="250" idx="0"/>
          </p:cNvCxnSpPr>
          <p:nvPr/>
        </p:nvCxnSpPr>
        <p:spPr>
          <a:xfrm>
            <a:off x="3382315" y="2912238"/>
            <a:ext cx="0" cy="349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2" name="Shape 252"/>
          <p:cNvSpPr/>
          <p:nvPr/>
        </p:nvSpPr>
        <p:spPr>
          <a:xfrm>
            <a:off x="5106473" y="2271319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</a:p>
        </p:txBody>
      </p:sp>
      <p:cxnSp>
        <p:nvCxnSpPr>
          <p:cNvPr id="253" name="Shape 253"/>
          <p:cNvCxnSpPr>
            <a:stCxn id="248" idx="6"/>
            <a:endCxn id="252" idx="2"/>
          </p:cNvCxnSpPr>
          <p:nvPr/>
        </p:nvCxnSpPr>
        <p:spPr>
          <a:xfrm>
            <a:off x="4729767" y="2588654"/>
            <a:ext cx="376800" cy="63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4" name="Shape 254"/>
          <p:cNvSpPr/>
          <p:nvPr/>
        </p:nvSpPr>
        <p:spPr>
          <a:xfrm>
            <a:off x="4082603" y="1268016"/>
            <a:ext cx="647164" cy="647164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</a:p>
        </p:txBody>
      </p:sp>
      <p:cxnSp>
        <p:nvCxnSpPr>
          <p:cNvPr id="255" name="Shape 255"/>
          <p:cNvCxnSpPr>
            <a:endCxn id="254" idx="2"/>
          </p:cNvCxnSpPr>
          <p:nvPr/>
        </p:nvCxnSpPr>
        <p:spPr>
          <a:xfrm>
            <a:off x="3705803" y="1591598"/>
            <a:ext cx="376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cxnSp>
        <p:nvCxnSpPr>
          <p:cNvPr id="256" name="Shape 256"/>
          <p:cNvCxnSpPr>
            <a:stCxn id="252" idx="1"/>
            <a:endCxn id="254" idx="5"/>
          </p:cNvCxnSpPr>
          <p:nvPr/>
        </p:nvCxnSpPr>
        <p:spPr>
          <a:xfrm rot="10800000">
            <a:off x="4634848" y="1820394"/>
            <a:ext cx="566400" cy="54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/>
            <a:headEnd len="med" w="med" type="none"/>
            <a:tailEnd len="med" w="med" type="none"/>
          </a:ln>
        </p:spPr>
      </p:cxnSp>
      <p:sp>
        <p:nvSpPr>
          <p:cNvPr id="257" name="Shape 257"/>
          <p:cNvSpPr/>
          <p:nvPr/>
        </p:nvSpPr>
        <p:spPr>
          <a:xfrm>
            <a:off x="5207894" y="756066"/>
            <a:ext cx="3118974" cy="48474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BFSShortestPath(0,5)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5969044" y="1293645"/>
            <a:ext cx="2541266" cy="20082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curr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length = </a:t>
            </a:r>
            <a:r>
              <a:rPr b="0" i="0" lang="en-US" sz="21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1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0" i="0" lang="en-US" sz="21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(1,2)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(1,3)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(1,4)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