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BFD93F9-7411-4250-9304-6606D0B406C3}">
  <a:tblStyle styleId="{BBFD93F9-7411-4250-9304-6606D0B406C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ACDEAACB-C6DF-47E1-A803-FA3FDA8B0C01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1597819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463777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272778" y="-609598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3305176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1631155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6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6" y="1631155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4786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04788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076325"/>
            <a:ext cx="3008313" cy="3518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4025503"/>
            <a:ext cx="5486399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3297041" y="242985"/>
            <a:ext cx="234155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baseline="-2500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(k + 1)  % 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(2</a:t>
            </a:r>
            <a:r>
              <a:rPr baseline="30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 M</a:t>
            </a:r>
          </a:p>
        </p:txBody>
      </p:sp>
      <p:sp>
        <p:nvSpPr>
          <p:cNvPr id="85" name="Shape 85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86" name="Shape 86"/>
          <p:cNvGraphicFramePr/>
          <p:nvPr/>
        </p:nvGraphicFramePr>
        <p:xfrm>
          <a:off x="1524000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87" name="Shape 87"/>
          <p:cNvGraphicFramePr/>
          <p:nvPr/>
        </p:nvGraphicFramePr>
        <p:xfrm>
          <a:off x="418354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88" name="Shape 88"/>
          <p:cNvGraphicFramePr/>
          <p:nvPr/>
        </p:nvGraphicFramePr>
        <p:xfrm>
          <a:off x="6188633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89" name="Shape 89"/>
          <p:cNvGraphicFramePr/>
          <p:nvPr/>
        </p:nvGraphicFramePr>
        <p:xfrm>
          <a:off x="7294281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90" name="Shape 90"/>
          <p:cNvSpPr txBox="1"/>
          <p:nvPr/>
        </p:nvSpPr>
        <p:spPr>
          <a:xfrm>
            <a:off x="1524000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6188633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3297041" y="242985"/>
            <a:ext cx="289159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(k + 1)  % 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(2</a:t>
            </a:r>
            <a:r>
              <a:rPr baseline="30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 M</a:t>
            </a:r>
          </a:p>
        </p:txBody>
      </p:sp>
      <p:sp>
        <p:nvSpPr>
          <p:cNvPr id="205" name="Shape 205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206" name="Shape 206"/>
          <p:cNvGraphicFramePr/>
          <p:nvPr/>
        </p:nvGraphicFramePr>
        <p:xfrm>
          <a:off x="1524000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207" name="Shape 207"/>
          <p:cNvGraphicFramePr/>
          <p:nvPr/>
        </p:nvGraphicFramePr>
        <p:xfrm>
          <a:off x="418354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208" name="Shape 208"/>
          <p:cNvGraphicFramePr/>
          <p:nvPr/>
        </p:nvGraphicFramePr>
        <p:xfrm>
          <a:off x="6188633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209" name="Shape 209"/>
          <p:cNvGraphicFramePr/>
          <p:nvPr/>
        </p:nvGraphicFramePr>
        <p:xfrm>
          <a:off x="7294281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210" name="Shape 210"/>
          <p:cNvSpPr txBox="1"/>
          <p:nvPr/>
        </p:nvSpPr>
        <p:spPr>
          <a:xfrm>
            <a:off x="1524000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6188633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Insert(7)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3297041" y="242985"/>
            <a:ext cx="289159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(k + 1)  % 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(2</a:t>
            </a:r>
            <a:r>
              <a:rPr baseline="30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 M</a:t>
            </a:r>
          </a:p>
        </p:txBody>
      </p:sp>
      <p:sp>
        <p:nvSpPr>
          <p:cNvPr id="218" name="Shape 218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219" name="Shape 219"/>
          <p:cNvGraphicFramePr/>
          <p:nvPr/>
        </p:nvGraphicFramePr>
        <p:xfrm>
          <a:off x="1524000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220" name="Shape 220"/>
          <p:cNvGraphicFramePr/>
          <p:nvPr/>
        </p:nvGraphicFramePr>
        <p:xfrm>
          <a:off x="418354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221" name="Shape 221"/>
          <p:cNvGraphicFramePr/>
          <p:nvPr/>
        </p:nvGraphicFramePr>
        <p:xfrm>
          <a:off x="6188633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222" name="Shape 222"/>
          <p:cNvGraphicFramePr/>
          <p:nvPr/>
        </p:nvGraphicFramePr>
        <p:xfrm>
          <a:off x="7294281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223" name="Shape 223"/>
          <p:cNvSpPr txBox="1"/>
          <p:nvPr/>
        </p:nvSpPr>
        <p:spPr>
          <a:xfrm>
            <a:off x="1524000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6188633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</a:t>
            </a:r>
            <a:r>
              <a:rPr b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3297041" y="242985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(12) = (12 + 1)  % 5 = 3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(2</a:t>
            </a:r>
            <a:r>
              <a:rPr baseline="30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 M</a:t>
            </a:r>
          </a:p>
        </p:txBody>
      </p:sp>
      <p:sp>
        <p:nvSpPr>
          <p:cNvPr id="231" name="Shape 231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232" name="Shape 232"/>
          <p:cNvGraphicFramePr/>
          <p:nvPr/>
        </p:nvGraphicFramePr>
        <p:xfrm>
          <a:off x="1524000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233" name="Shape 233"/>
          <p:cNvGraphicFramePr/>
          <p:nvPr/>
        </p:nvGraphicFramePr>
        <p:xfrm>
          <a:off x="418354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234" name="Shape 234"/>
          <p:cNvGraphicFramePr/>
          <p:nvPr/>
        </p:nvGraphicFramePr>
        <p:xfrm>
          <a:off x="6188633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235" name="Shape 235"/>
          <p:cNvGraphicFramePr/>
          <p:nvPr/>
        </p:nvGraphicFramePr>
        <p:xfrm>
          <a:off x="7294281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236" name="Shape 236"/>
          <p:cNvSpPr txBox="1"/>
          <p:nvPr/>
        </p:nvSpPr>
        <p:spPr>
          <a:xfrm>
            <a:off x="1524000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6188633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Insert(12)</a:t>
            </a:r>
          </a:p>
        </p:txBody>
      </p:sp>
      <p:cxnSp>
        <p:nvCxnSpPr>
          <p:cNvPr id="239" name="Shape 239"/>
          <p:cNvCxnSpPr/>
          <p:nvPr/>
        </p:nvCxnSpPr>
        <p:spPr>
          <a:xfrm flipH="1">
            <a:off x="1524000" y="3161947"/>
            <a:ext cx="1060824" cy="113179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3297041" y="242985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(12) = (12 + 1)  % 5 = 3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(2</a:t>
            </a:r>
            <a:r>
              <a:rPr baseline="30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 M</a:t>
            </a:r>
          </a:p>
        </p:txBody>
      </p:sp>
      <p:sp>
        <p:nvSpPr>
          <p:cNvPr id="245" name="Shape 245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246" name="Shape 246"/>
          <p:cNvGraphicFramePr/>
          <p:nvPr/>
        </p:nvGraphicFramePr>
        <p:xfrm>
          <a:off x="1524000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8000"/>
                          </a:solidFill>
                        </a:rPr>
                        <a:t>12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247" name="Shape 247"/>
          <p:cNvGraphicFramePr/>
          <p:nvPr/>
        </p:nvGraphicFramePr>
        <p:xfrm>
          <a:off x="418354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248" name="Shape 248"/>
          <p:cNvGraphicFramePr/>
          <p:nvPr/>
        </p:nvGraphicFramePr>
        <p:xfrm>
          <a:off x="6188633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249" name="Shape 249"/>
          <p:cNvGraphicFramePr/>
          <p:nvPr/>
        </p:nvGraphicFramePr>
        <p:xfrm>
          <a:off x="7294281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250" name="Shape 250"/>
          <p:cNvSpPr txBox="1"/>
          <p:nvPr/>
        </p:nvSpPr>
        <p:spPr>
          <a:xfrm>
            <a:off x="1524000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6188633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Insert(12)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2584825" y="3466232"/>
            <a:ext cx="106082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3297041" y="242985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(k + 1)  % 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(7) = (2</a:t>
            </a:r>
            <a:r>
              <a:rPr baseline="30000"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) % 5 = 3 </a:t>
            </a:r>
          </a:p>
        </p:txBody>
      </p:sp>
      <p:sp>
        <p:nvSpPr>
          <p:cNvPr id="259" name="Shape 259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260" name="Shape 260"/>
          <p:cNvGraphicFramePr/>
          <p:nvPr/>
        </p:nvGraphicFramePr>
        <p:xfrm>
          <a:off x="1524000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12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261" name="Shape 261"/>
          <p:cNvGraphicFramePr/>
          <p:nvPr/>
        </p:nvGraphicFramePr>
        <p:xfrm>
          <a:off x="418354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262" name="Shape 262"/>
          <p:cNvGraphicFramePr/>
          <p:nvPr/>
        </p:nvGraphicFramePr>
        <p:xfrm>
          <a:off x="6188633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263" name="Shape 263"/>
          <p:cNvGraphicFramePr/>
          <p:nvPr/>
        </p:nvGraphicFramePr>
        <p:xfrm>
          <a:off x="7294281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264" name="Shape 264"/>
          <p:cNvSpPr txBox="1"/>
          <p:nvPr/>
        </p:nvSpPr>
        <p:spPr>
          <a:xfrm>
            <a:off x="1524000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6188633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Insert(12)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2584825" y="3466232"/>
            <a:ext cx="106082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268" name="Shape 268"/>
          <p:cNvCxnSpPr/>
          <p:nvPr/>
        </p:nvCxnSpPr>
        <p:spPr>
          <a:xfrm>
            <a:off x="3421776" y="3735796"/>
            <a:ext cx="2554939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3297041" y="242985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(k + 1)  % 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(2</a:t>
            </a:r>
            <a:r>
              <a:rPr baseline="30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 M</a:t>
            </a:r>
          </a:p>
        </p:txBody>
      </p:sp>
      <p:sp>
        <p:nvSpPr>
          <p:cNvPr id="274" name="Shape 274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275" name="Shape 275"/>
          <p:cNvGraphicFramePr/>
          <p:nvPr/>
        </p:nvGraphicFramePr>
        <p:xfrm>
          <a:off x="1524000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12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276" name="Shape 276"/>
          <p:cNvGraphicFramePr/>
          <p:nvPr/>
        </p:nvGraphicFramePr>
        <p:xfrm>
          <a:off x="418354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277" name="Shape 277"/>
          <p:cNvGraphicFramePr/>
          <p:nvPr/>
        </p:nvGraphicFramePr>
        <p:xfrm>
          <a:off x="6188633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278" name="Shape 278"/>
          <p:cNvGraphicFramePr/>
          <p:nvPr/>
        </p:nvGraphicFramePr>
        <p:xfrm>
          <a:off x="7294281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279" name="Shape 279"/>
          <p:cNvSpPr txBox="1"/>
          <p:nvPr/>
        </p:nvSpPr>
        <p:spPr>
          <a:xfrm>
            <a:off x="1524000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6188633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</a:t>
            </a:r>
            <a:r>
              <a:rPr b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3297041" y="242985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(22) = (22 + 1)  % 5 = 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(2</a:t>
            </a:r>
            <a:r>
              <a:rPr baseline="30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 M</a:t>
            </a:r>
          </a:p>
        </p:txBody>
      </p:sp>
      <p:sp>
        <p:nvSpPr>
          <p:cNvPr id="287" name="Shape 287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288" name="Shape 288"/>
          <p:cNvGraphicFramePr/>
          <p:nvPr/>
        </p:nvGraphicFramePr>
        <p:xfrm>
          <a:off x="1524000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12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289" name="Shape 289"/>
          <p:cNvGraphicFramePr/>
          <p:nvPr/>
        </p:nvGraphicFramePr>
        <p:xfrm>
          <a:off x="418354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290" name="Shape 290"/>
          <p:cNvGraphicFramePr/>
          <p:nvPr/>
        </p:nvGraphicFramePr>
        <p:xfrm>
          <a:off x="6188633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291" name="Shape 291"/>
          <p:cNvGraphicFramePr/>
          <p:nvPr/>
        </p:nvGraphicFramePr>
        <p:xfrm>
          <a:off x="7294281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292" name="Shape 292"/>
          <p:cNvSpPr txBox="1"/>
          <p:nvPr/>
        </p:nvSpPr>
        <p:spPr>
          <a:xfrm>
            <a:off x="1524000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6188633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Insert(22)</a:t>
            </a:r>
          </a:p>
        </p:txBody>
      </p:sp>
      <p:cxnSp>
        <p:nvCxnSpPr>
          <p:cNvPr id="295" name="Shape 295"/>
          <p:cNvCxnSpPr/>
          <p:nvPr/>
        </p:nvCxnSpPr>
        <p:spPr>
          <a:xfrm flipH="1">
            <a:off x="1524000" y="3161947"/>
            <a:ext cx="1060824" cy="113179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3297041" y="242985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(22) = (22 + 1)  % 5 = 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(2</a:t>
            </a:r>
            <a:r>
              <a:rPr baseline="30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 M</a:t>
            </a:r>
          </a:p>
        </p:txBody>
      </p:sp>
      <p:sp>
        <p:nvSpPr>
          <p:cNvPr id="301" name="Shape 301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302" name="Shape 302"/>
          <p:cNvGraphicFramePr/>
          <p:nvPr/>
        </p:nvGraphicFramePr>
        <p:xfrm>
          <a:off x="1524000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8000"/>
                          </a:solidFill>
                        </a:rPr>
                        <a:t>22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303" name="Shape 303"/>
          <p:cNvGraphicFramePr/>
          <p:nvPr/>
        </p:nvGraphicFramePr>
        <p:xfrm>
          <a:off x="418354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304" name="Shape 304"/>
          <p:cNvGraphicFramePr/>
          <p:nvPr/>
        </p:nvGraphicFramePr>
        <p:xfrm>
          <a:off x="6188633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305" name="Shape 305"/>
          <p:cNvGraphicFramePr/>
          <p:nvPr/>
        </p:nvGraphicFramePr>
        <p:xfrm>
          <a:off x="7294281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306" name="Shape 306"/>
          <p:cNvSpPr txBox="1"/>
          <p:nvPr/>
        </p:nvSpPr>
        <p:spPr>
          <a:xfrm>
            <a:off x="1524000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6188633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Insert(22)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2584825" y="3466232"/>
            <a:ext cx="106082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/>
        </p:nvSpPr>
        <p:spPr>
          <a:xfrm>
            <a:off x="3297041" y="242985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(k + 1)  % 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(12) = (2</a:t>
            </a:r>
            <a:r>
              <a:rPr baseline="30000"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) % 5 = 1 </a:t>
            </a:r>
          </a:p>
        </p:txBody>
      </p:sp>
      <p:sp>
        <p:nvSpPr>
          <p:cNvPr id="315" name="Shape 315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316" name="Shape 316"/>
          <p:cNvGraphicFramePr/>
          <p:nvPr/>
        </p:nvGraphicFramePr>
        <p:xfrm>
          <a:off x="1524000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22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317" name="Shape 317"/>
          <p:cNvGraphicFramePr/>
          <p:nvPr/>
        </p:nvGraphicFramePr>
        <p:xfrm>
          <a:off x="418354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318" name="Shape 318"/>
          <p:cNvGraphicFramePr/>
          <p:nvPr/>
        </p:nvGraphicFramePr>
        <p:xfrm>
          <a:off x="6188633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319" name="Shape 319"/>
          <p:cNvGraphicFramePr/>
          <p:nvPr/>
        </p:nvGraphicFramePr>
        <p:xfrm>
          <a:off x="7294281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320" name="Shape 320"/>
          <p:cNvSpPr txBox="1"/>
          <p:nvPr/>
        </p:nvSpPr>
        <p:spPr>
          <a:xfrm>
            <a:off x="1524000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6188633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Insert(22)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2584825" y="3466232"/>
            <a:ext cx="106082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</a:p>
        </p:txBody>
      </p:sp>
      <p:cxnSp>
        <p:nvCxnSpPr>
          <p:cNvPr id="324" name="Shape 324"/>
          <p:cNvCxnSpPr/>
          <p:nvPr/>
        </p:nvCxnSpPr>
        <p:spPr>
          <a:xfrm flipH="1" rot="10800000">
            <a:off x="3421776" y="2358440"/>
            <a:ext cx="2554939" cy="137735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3297041" y="242985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(k + 1)  % 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(2</a:t>
            </a:r>
            <a:r>
              <a:rPr baseline="30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 M</a:t>
            </a:r>
          </a:p>
        </p:txBody>
      </p:sp>
      <p:sp>
        <p:nvSpPr>
          <p:cNvPr id="330" name="Shape 330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331" name="Shape 331"/>
          <p:cNvGraphicFramePr/>
          <p:nvPr/>
        </p:nvGraphicFramePr>
        <p:xfrm>
          <a:off x="1524000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22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332" name="Shape 332"/>
          <p:cNvGraphicFramePr/>
          <p:nvPr/>
        </p:nvGraphicFramePr>
        <p:xfrm>
          <a:off x="418354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333" name="Shape 333"/>
          <p:cNvGraphicFramePr/>
          <p:nvPr/>
        </p:nvGraphicFramePr>
        <p:xfrm>
          <a:off x="6188633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334" name="Shape 334"/>
          <p:cNvGraphicFramePr/>
          <p:nvPr/>
        </p:nvGraphicFramePr>
        <p:xfrm>
          <a:off x="7294281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335" name="Shape 335"/>
          <p:cNvSpPr txBox="1"/>
          <p:nvPr/>
        </p:nvSpPr>
        <p:spPr>
          <a:xfrm>
            <a:off x="1524000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6188633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Insert(22)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3297041" y="242985"/>
            <a:ext cx="234155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(k + 1)  % 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(2</a:t>
            </a:r>
            <a:r>
              <a:rPr baseline="30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 M</a:t>
            </a:r>
          </a:p>
        </p:txBody>
      </p:sp>
      <p:sp>
        <p:nvSpPr>
          <p:cNvPr id="97" name="Shape 97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98" name="Shape 98"/>
          <p:cNvGraphicFramePr/>
          <p:nvPr/>
        </p:nvGraphicFramePr>
        <p:xfrm>
          <a:off x="1524000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99" name="Shape 99"/>
          <p:cNvGraphicFramePr/>
          <p:nvPr/>
        </p:nvGraphicFramePr>
        <p:xfrm>
          <a:off x="418354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00" name="Shape 100"/>
          <p:cNvGraphicFramePr/>
          <p:nvPr/>
        </p:nvGraphicFramePr>
        <p:xfrm>
          <a:off x="6188633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01" name="Shape 101"/>
          <p:cNvGraphicFramePr/>
          <p:nvPr/>
        </p:nvGraphicFramePr>
        <p:xfrm>
          <a:off x="7294281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02" name="Shape 102"/>
          <p:cNvSpPr txBox="1"/>
          <p:nvPr/>
        </p:nvSpPr>
        <p:spPr>
          <a:xfrm>
            <a:off x="1524000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6188633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</a:t>
            </a:r>
            <a:r>
              <a:rPr b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3297041" y="242985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(k + 1)  % 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(2</a:t>
            </a:r>
            <a:r>
              <a:rPr baseline="30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 M</a:t>
            </a:r>
          </a:p>
        </p:txBody>
      </p:sp>
      <p:sp>
        <p:nvSpPr>
          <p:cNvPr id="343" name="Shape 343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344" name="Shape 344"/>
          <p:cNvGraphicFramePr/>
          <p:nvPr/>
        </p:nvGraphicFramePr>
        <p:xfrm>
          <a:off x="1524000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22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345" name="Shape 345"/>
          <p:cNvGraphicFramePr/>
          <p:nvPr/>
        </p:nvGraphicFramePr>
        <p:xfrm>
          <a:off x="418354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346" name="Shape 346"/>
          <p:cNvGraphicFramePr/>
          <p:nvPr/>
        </p:nvGraphicFramePr>
        <p:xfrm>
          <a:off x="6188633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347" name="Shape 347"/>
          <p:cNvGraphicFramePr/>
          <p:nvPr/>
        </p:nvGraphicFramePr>
        <p:xfrm>
          <a:off x="7294281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348" name="Shape 348"/>
          <p:cNvSpPr txBox="1"/>
          <p:nvPr/>
        </p:nvSpPr>
        <p:spPr>
          <a:xfrm>
            <a:off x="1524000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6188633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</a:t>
            </a:r>
            <a:r>
              <a:rPr b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3297041" y="242985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(17) = (17 + 1)  % 5 = 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(2</a:t>
            </a:r>
            <a:r>
              <a:rPr baseline="30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 M</a:t>
            </a:r>
          </a:p>
        </p:txBody>
      </p:sp>
      <p:sp>
        <p:nvSpPr>
          <p:cNvPr id="356" name="Shape 356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357" name="Shape 357"/>
          <p:cNvGraphicFramePr/>
          <p:nvPr/>
        </p:nvGraphicFramePr>
        <p:xfrm>
          <a:off x="1524000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22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358" name="Shape 358"/>
          <p:cNvGraphicFramePr/>
          <p:nvPr/>
        </p:nvGraphicFramePr>
        <p:xfrm>
          <a:off x="418354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359" name="Shape 359"/>
          <p:cNvGraphicFramePr/>
          <p:nvPr/>
        </p:nvGraphicFramePr>
        <p:xfrm>
          <a:off x="6188633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360" name="Shape 360"/>
          <p:cNvGraphicFramePr/>
          <p:nvPr/>
        </p:nvGraphicFramePr>
        <p:xfrm>
          <a:off x="7294281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361" name="Shape 361"/>
          <p:cNvSpPr txBox="1"/>
          <p:nvPr/>
        </p:nvSpPr>
        <p:spPr>
          <a:xfrm>
            <a:off x="1524000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6188633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Insert(17)</a:t>
            </a:r>
          </a:p>
        </p:txBody>
      </p:sp>
      <p:cxnSp>
        <p:nvCxnSpPr>
          <p:cNvPr id="364" name="Shape 364"/>
          <p:cNvCxnSpPr/>
          <p:nvPr/>
        </p:nvCxnSpPr>
        <p:spPr>
          <a:xfrm flipH="1">
            <a:off x="1524000" y="3161947"/>
            <a:ext cx="1060824" cy="113179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3297041" y="242985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(17) = (17 + 1)  % 5 = 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(2</a:t>
            </a:r>
            <a:r>
              <a:rPr baseline="30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 M</a:t>
            </a:r>
          </a:p>
        </p:txBody>
      </p:sp>
      <p:sp>
        <p:nvSpPr>
          <p:cNvPr id="370" name="Shape 370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371" name="Shape 371"/>
          <p:cNvGraphicFramePr/>
          <p:nvPr/>
        </p:nvGraphicFramePr>
        <p:xfrm>
          <a:off x="1524000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8000"/>
                          </a:solidFill>
                        </a:rPr>
                        <a:t>17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372" name="Shape 372"/>
          <p:cNvGraphicFramePr/>
          <p:nvPr/>
        </p:nvGraphicFramePr>
        <p:xfrm>
          <a:off x="418354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373" name="Shape 373"/>
          <p:cNvGraphicFramePr/>
          <p:nvPr/>
        </p:nvGraphicFramePr>
        <p:xfrm>
          <a:off x="6188633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374" name="Shape 374"/>
          <p:cNvGraphicFramePr/>
          <p:nvPr/>
        </p:nvGraphicFramePr>
        <p:xfrm>
          <a:off x="7294281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375" name="Shape 375"/>
          <p:cNvSpPr txBox="1"/>
          <p:nvPr/>
        </p:nvSpPr>
        <p:spPr>
          <a:xfrm>
            <a:off x="1524000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6188633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Insert(17)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2584825" y="3466232"/>
            <a:ext cx="106082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/>
        </p:nvSpPr>
        <p:spPr>
          <a:xfrm>
            <a:off x="3297041" y="242985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(k + 1)  % 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(22) = (2</a:t>
            </a:r>
            <a:r>
              <a:rPr baseline="30000"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) % 5 = 4</a:t>
            </a:r>
          </a:p>
        </p:txBody>
      </p:sp>
      <p:sp>
        <p:nvSpPr>
          <p:cNvPr id="384" name="Shape 384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385" name="Shape 385"/>
          <p:cNvGraphicFramePr/>
          <p:nvPr/>
        </p:nvGraphicFramePr>
        <p:xfrm>
          <a:off x="1524000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17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386" name="Shape 386"/>
          <p:cNvGraphicFramePr/>
          <p:nvPr/>
        </p:nvGraphicFramePr>
        <p:xfrm>
          <a:off x="418354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387" name="Shape 387"/>
          <p:cNvGraphicFramePr/>
          <p:nvPr/>
        </p:nvGraphicFramePr>
        <p:xfrm>
          <a:off x="6188633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388" name="Shape 388"/>
          <p:cNvGraphicFramePr/>
          <p:nvPr/>
        </p:nvGraphicFramePr>
        <p:xfrm>
          <a:off x="7294281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389" name="Shape 389"/>
          <p:cNvSpPr txBox="1"/>
          <p:nvPr/>
        </p:nvSpPr>
        <p:spPr>
          <a:xfrm>
            <a:off x="1524000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6188633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Insert(17)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2584825" y="3466232"/>
            <a:ext cx="106082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</a:p>
        </p:txBody>
      </p:sp>
      <p:cxnSp>
        <p:nvCxnSpPr>
          <p:cNvPr id="393" name="Shape 393"/>
          <p:cNvCxnSpPr/>
          <p:nvPr/>
        </p:nvCxnSpPr>
        <p:spPr>
          <a:xfrm>
            <a:off x="3421776" y="3735796"/>
            <a:ext cx="2554939" cy="74297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94" name="Shape 394"/>
          <p:cNvCxnSpPr/>
          <p:nvPr/>
        </p:nvCxnSpPr>
        <p:spPr>
          <a:xfrm flipH="1">
            <a:off x="6188633" y="3989453"/>
            <a:ext cx="1060824" cy="113179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/>
        </p:nvSpPr>
        <p:spPr>
          <a:xfrm>
            <a:off x="3297041" y="242985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(k + 1)  % 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(22) = (2</a:t>
            </a:r>
            <a:r>
              <a:rPr baseline="30000"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) % 5 = 4</a:t>
            </a:r>
          </a:p>
        </p:txBody>
      </p:sp>
      <p:sp>
        <p:nvSpPr>
          <p:cNvPr id="400" name="Shape 400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401" name="Shape 401"/>
          <p:cNvGraphicFramePr/>
          <p:nvPr/>
        </p:nvGraphicFramePr>
        <p:xfrm>
          <a:off x="1524000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17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402" name="Shape 402"/>
          <p:cNvGraphicFramePr/>
          <p:nvPr/>
        </p:nvGraphicFramePr>
        <p:xfrm>
          <a:off x="418354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403" name="Shape 403"/>
          <p:cNvGraphicFramePr/>
          <p:nvPr/>
        </p:nvGraphicFramePr>
        <p:xfrm>
          <a:off x="6188633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8000"/>
                          </a:solidFill>
                        </a:rPr>
                        <a:t>22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404" name="Shape 404"/>
          <p:cNvGraphicFramePr/>
          <p:nvPr/>
        </p:nvGraphicFramePr>
        <p:xfrm>
          <a:off x="7294281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405" name="Shape 405"/>
          <p:cNvSpPr txBox="1"/>
          <p:nvPr/>
        </p:nvSpPr>
        <p:spPr>
          <a:xfrm>
            <a:off x="1524000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188633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Insert(17)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5090998" y="4272898"/>
            <a:ext cx="106082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3297041" y="242985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(2) = (2 + 1)  % 5 = 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(2</a:t>
            </a:r>
            <a:r>
              <a:rPr baseline="30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 M</a:t>
            </a:r>
          </a:p>
        </p:txBody>
      </p:sp>
      <p:sp>
        <p:nvSpPr>
          <p:cNvPr id="414" name="Shape 414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415" name="Shape 415"/>
          <p:cNvGraphicFramePr/>
          <p:nvPr/>
        </p:nvGraphicFramePr>
        <p:xfrm>
          <a:off x="1524000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17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416" name="Shape 416"/>
          <p:cNvGraphicFramePr/>
          <p:nvPr/>
        </p:nvGraphicFramePr>
        <p:xfrm>
          <a:off x="418354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417" name="Shape 417"/>
          <p:cNvGraphicFramePr/>
          <p:nvPr/>
        </p:nvGraphicFramePr>
        <p:xfrm>
          <a:off x="6188633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22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418" name="Shape 418"/>
          <p:cNvGraphicFramePr/>
          <p:nvPr/>
        </p:nvGraphicFramePr>
        <p:xfrm>
          <a:off x="7294281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419" name="Shape 419"/>
          <p:cNvSpPr txBox="1"/>
          <p:nvPr/>
        </p:nvSpPr>
        <p:spPr>
          <a:xfrm>
            <a:off x="1524000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6188633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Insert(17)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5090998" y="4272898"/>
            <a:ext cx="106082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cxnSp>
        <p:nvCxnSpPr>
          <p:cNvPr id="423" name="Shape 423"/>
          <p:cNvCxnSpPr/>
          <p:nvPr/>
        </p:nvCxnSpPr>
        <p:spPr>
          <a:xfrm rot="10800000">
            <a:off x="2812231" y="3735797"/>
            <a:ext cx="2619454" cy="79870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24" name="Shape 424"/>
          <p:cNvSpPr/>
          <p:nvPr/>
        </p:nvSpPr>
        <p:spPr>
          <a:xfrm>
            <a:off x="3297041" y="1530719"/>
            <a:ext cx="1919192" cy="1553396"/>
          </a:xfrm>
          <a:prstGeom prst="cloud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using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again</a:t>
            </a:r>
          </a:p>
        </p:txBody>
      </p:sp>
      <p:cxnSp>
        <p:nvCxnSpPr>
          <p:cNvPr id="425" name="Shape 425"/>
          <p:cNvCxnSpPr/>
          <p:nvPr/>
        </p:nvCxnSpPr>
        <p:spPr>
          <a:xfrm flipH="1">
            <a:off x="1524000" y="3169900"/>
            <a:ext cx="1060824" cy="113179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3297041" y="242985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(2) = (2 + 1)  % 5 = 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(2</a:t>
            </a:r>
            <a:r>
              <a:rPr baseline="30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 M</a:t>
            </a:r>
          </a:p>
        </p:txBody>
      </p:sp>
      <p:sp>
        <p:nvSpPr>
          <p:cNvPr id="431" name="Shape 431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432" name="Shape 432"/>
          <p:cNvGraphicFramePr/>
          <p:nvPr/>
        </p:nvGraphicFramePr>
        <p:xfrm>
          <a:off x="1524000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8000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433" name="Shape 433"/>
          <p:cNvGraphicFramePr/>
          <p:nvPr/>
        </p:nvGraphicFramePr>
        <p:xfrm>
          <a:off x="418354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434" name="Shape 434"/>
          <p:cNvGraphicFramePr/>
          <p:nvPr/>
        </p:nvGraphicFramePr>
        <p:xfrm>
          <a:off x="6188633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22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435" name="Shape 435"/>
          <p:cNvGraphicFramePr/>
          <p:nvPr/>
        </p:nvGraphicFramePr>
        <p:xfrm>
          <a:off x="7294281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436" name="Shape 436"/>
          <p:cNvSpPr txBox="1"/>
          <p:nvPr/>
        </p:nvSpPr>
        <p:spPr>
          <a:xfrm>
            <a:off x="1524000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6188633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Insert(17)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2629648" y="3535885"/>
            <a:ext cx="106082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3297041" y="242985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(k + 1)  % 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(17) = (2</a:t>
            </a:r>
            <a:r>
              <a:rPr baseline="30000"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) % 5 = 2 </a:t>
            </a:r>
          </a:p>
        </p:txBody>
      </p:sp>
      <p:sp>
        <p:nvSpPr>
          <p:cNvPr id="445" name="Shape 445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446" name="Shape 446"/>
          <p:cNvGraphicFramePr/>
          <p:nvPr/>
        </p:nvGraphicFramePr>
        <p:xfrm>
          <a:off x="1524000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447" name="Shape 447"/>
          <p:cNvGraphicFramePr/>
          <p:nvPr/>
        </p:nvGraphicFramePr>
        <p:xfrm>
          <a:off x="418354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448" name="Shape 448"/>
          <p:cNvGraphicFramePr/>
          <p:nvPr/>
        </p:nvGraphicFramePr>
        <p:xfrm>
          <a:off x="6188633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22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449" name="Shape 449"/>
          <p:cNvGraphicFramePr/>
          <p:nvPr/>
        </p:nvGraphicFramePr>
        <p:xfrm>
          <a:off x="7294281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450" name="Shape 450"/>
          <p:cNvSpPr txBox="1"/>
          <p:nvPr/>
        </p:nvSpPr>
        <p:spPr>
          <a:xfrm>
            <a:off x="1524000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6188633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Insert(17)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2629648" y="3535885"/>
            <a:ext cx="106082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454" name="Shape 454"/>
          <p:cNvCxnSpPr/>
          <p:nvPr/>
        </p:nvCxnSpPr>
        <p:spPr>
          <a:xfrm flipH="1" rot="10800000">
            <a:off x="3421776" y="3118131"/>
            <a:ext cx="2554939" cy="61766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3297041" y="242985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(k + 1)  % 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(2</a:t>
            </a:r>
            <a:r>
              <a:rPr baseline="30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 M</a:t>
            </a:r>
          </a:p>
        </p:txBody>
      </p:sp>
      <p:sp>
        <p:nvSpPr>
          <p:cNvPr id="460" name="Shape 460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461" name="Shape 461"/>
          <p:cNvGraphicFramePr/>
          <p:nvPr/>
        </p:nvGraphicFramePr>
        <p:xfrm>
          <a:off x="1524000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462" name="Shape 462"/>
          <p:cNvGraphicFramePr/>
          <p:nvPr/>
        </p:nvGraphicFramePr>
        <p:xfrm>
          <a:off x="418354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463" name="Shape 463"/>
          <p:cNvGraphicFramePr/>
          <p:nvPr/>
        </p:nvGraphicFramePr>
        <p:xfrm>
          <a:off x="6188633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22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464" name="Shape 464"/>
          <p:cNvGraphicFramePr/>
          <p:nvPr/>
        </p:nvGraphicFramePr>
        <p:xfrm>
          <a:off x="7294281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465" name="Shape 465"/>
          <p:cNvSpPr txBox="1"/>
          <p:nvPr/>
        </p:nvSpPr>
        <p:spPr>
          <a:xfrm>
            <a:off x="1524000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6188633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Insert(17)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/>
        </p:nvSpPr>
        <p:spPr>
          <a:xfrm>
            <a:off x="3297041" y="242985"/>
            <a:ext cx="320057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(k + 1)  % 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(2</a:t>
            </a:r>
            <a:r>
              <a:rPr baseline="30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 M</a:t>
            </a:r>
          </a:p>
        </p:txBody>
      </p:sp>
      <p:sp>
        <p:nvSpPr>
          <p:cNvPr id="473" name="Shape 473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474" name="Shape 474"/>
          <p:cNvGraphicFramePr/>
          <p:nvPr/>
        </p:nvGraphicFramePr>
        <p:xfrm>
          <a:off x="1524000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475" name="Shape 475"/>
          <p:cNvGraphicFramePr/>
          <p:nvPr/>
        </p:nvGraphicFramePr>
        <p:xfrm>
          <a:off x="418354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476" name="Shape 476"/>
          <p:cNvGraphicFramePr/>
          <p:nvPr/>
        </p:nvGraphicFramePr>
        <p:xfrm>
          <a:off x="6188633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22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477" name="Shape 477"/>
          <p:cNvGraphicFramePr/>
          <p:nvPr/>
        </p:nvGraphicFramePr>
        <p:xfrm>
          <a:off x="7294281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478" name="Shape 478"/>
          <p:cNvSpPr txBox="1"/>
          <p:nvPr/>
        </p:nvSpPr>
        <p:spPr>
          <a:xfrm>
            <a:off x="1524000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6188633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Insert(17)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3297041" y="242985"/>
            <a:ext cx="289159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(2) = (2 + 1)  % 5 = 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(2</a:t>
            </a:r>
            <a:r>
              <a:rPr baseline="30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 M</a:t>
            </a:r>
          </a:p>
        </p:txBody>
      </p:sp>
      <p:sp>
        <p:nvSpPr>
          <p:cNvPr id="110" name="Shape 110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111" name="Shape 111"/>
          <p:cNvGraphicFramePr/>
          <p:nvPr/>
        </p:nvGraphicFramePr>
        <p:xfrm>
          <a:off x="1524000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008000"/>
                        </a:solidFill>
                      </a:endParaRP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8000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12" name="Shape 112"/>
          <p:cNvGraphicFramePr/>
          <p:nvPr/>
        </p:nvGraphicFramePr>
        <p:xfrm>
          <a:off x="418354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13" name="Shape 113"/>
          <p:cNvGraphicFramePr/>
          <p:nvPr/>
        </p:nvGraphicFramePr>
        <p:xfrm>
          <a:off x="6188633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14" name="Shape 114"/>
          <p:cNvGraphicFramePr/>
          <p:nvPr/>
        </p:nvGraphicFramePr>
        <p:xfrm>
          <a:off x="7294281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15" name="Shape 115"/>
          <p:cNvSpPr txBox="1"/>
          <p:nvPr/>
        </p:nvSpPr>
        <p:spPr>
          <a:xfrm>
            <a:off x="1524000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188633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Insert(2)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3297041" y="242985"/>
            <a:ext cx="289159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(k + 1)  % 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(2</a:t>
            </a:r>
            <a:r>
              <a:rPr baseline="30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 M</a:t>
            </a:r>
          </a:p>
        </p:txBody>
      </p:sp>
      <p:sp>
        <p:nvSpPr>
          <p:cNvPr id="123" name="Shape 123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124" name="Shape 124"/>
          <p:cNvGraphicFramePr/>
          <p:nvPr/>
        </p:nvGraphicFramePr>
        <p:xfrm>
          <a:off x="1524000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008000"/>
                        </a:solidFill>
                      </a:endParaRP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25" name="Shape 125"/>
          <p:cNvGraphicFramePr/>
          <p:nvPr/>
        </p:nvGraphicFramePr>
        <p:xfrm>
          <a:off x="418354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26" name="Shape 126"/>
          <p:cNvGraphicFramePr/>
          <p:nvPr/>
        </p:nvGraphicFramePr>
        <p:xfrm>
          <a:off x="6188633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27" name="Shape 127"/>
          <p:cNvGraphicFramePr/>
          <p:nvPr/>
        </p:nvGraphicFramePr>
        <p:xfrm>
          <a:off x="7294281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28" name="Shape 128"/>
          <p:cNvSpPr txBox="1"/>
          <p:nvPr/>
        </p:nvSpPr>
        <p:spPr>
          <a:xfrm>
            <a:off x="1524000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6188633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</a:t>
            </a:r>
            <a:r>
              <a:rPr b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3297041" y="242985"/>
            <a:ext cx="289159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(5) = (5 + 1)  % 5 =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(2</a:t>
            </a:r>
            <a:r>
              <a:rPr baseline="30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 M</a:t>
            </a:r>
          </a:p>
        </p:txBody>
      </p:sp>
      <p:sp>
        <p:nvSpPr>
          <p:cNvPr id="136" name="Shape 136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137" name="Shape 137"/>
          <p:cNvGraphicFramePr/>
          <p:nvPr/>
        </p:nvGraphicFramePr>
        <p:xfrm>
          <a:off x="1524000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rgbClr val="008000"/>
                          </a:solidFill>
                        </a:rPr>
                        <a:t>5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38" name="Shape 138"/>
          <p:cNvGraphicFramePr/>
          <p:nvPr/>
        </p:nvGraphicFramePr>
        <p:xfrm>
          <a:off x="418354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39" name="Shape 139"/>
          <p:cNvGraphicFramePr/>
          <p:nvPr/>
        </p:nvGraphicFramePr>
        <p:xfrm>
          <a:off x="6188633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40" name="Shape 140"/>
          <p:cNvGraphicFramePr/>
          <p:nvPr/>
        </p:nvGraphicFramePr>
        <p:xfrm>
          <a:off x="7294281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41" name="Shape 141"/>
          <p:cNvSpPr txBox="1"/>
          <p:nvPr/>
        </p:nvSpPr>
        <p:spPr>
          <a:xfrm>
            <a:off x="1524000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6188633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Insert(5)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3297041" y="242985"/>
            <a:ext cx="289159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(k + 1)  % 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(2</a:t>
            </a:r>
            <a:r>
              <a:rPr baseline="30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 M</a:t>
            </a:r>
          </a:p>
        </p:txBody>
      </p:sp>
      <p:sp>
        <p:nvSpPr>
          <p:cNvPr id="149" name="Shape 149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150" name="Shape 150"/>
          <p:cNvGraphicFramePr/>
          <p:nvPr/>
        </p:nvGraphicFramePr>
        <p:xfrm>
          <a:off x="1524000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51" name="Shape 151"/>
          <p:cNvGraphicFramePr/>
          <p:nvPr/>
        </p:nvGraphicFramePr>
        <p:xfrm>
          <a:off x="418354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52" name="Shape 152"/>
          <p:cNvGraphicFramePr/>
          <p:nvPr/>
        </p:nvGraphicFramePr>
        <p:xfrm>
          <a:off x="6188633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53" name="Shape 153"/>
          <p:cNvGraphicFramePr/>
          <p:nvPr/>
        </p:nvGraphicFramePr>
        <p:xfrm>
          <a:off x="7294281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54" name="Shape 154"/>
          <p:cNvSpPr txBox="1"/>
          <p:nvPr/>
        </p:nvSpPr>
        <p:spPr>
          <a:xfrm>
            <a:off x="1524000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6188633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</a:t>
            </a:r>
            <a:r>
              <a:rPr b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3297041" y="242985"/>
            <a:ext cx="289159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(7) = (7 + 1)  % 5 = 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(2</a:t>
            </a:r>
            <a:r>
              <a:rPr baseline="30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 M</a:t>
            </a:r>
          </a:p>
        </p:txBody>
      </p:sp>
      <p:sp>
        <p:nvSpPr>
          <p:cNvPr id="162" name="Shape 162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163" name="Shape 163"/>
          <p:cNvGraphicFramePr/>
          <p:nvPr/>
        </p:nvGraphicFramePr>
        <p:xfrm>
          <a:off x="1524000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64" name="Shape 164"/>
          <p:cNvGraphicFramePr/>
          <p:nvPr/>
        </p:nvGraphicFramePr>
        <p:xfrm>
          <a:off x="418354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65" name="Shape 165"/>
          <p:cNvGraphicFramePr/>
          <p:nvPr/>
        </p:nvGraphicFramePr>
        <p:xfrm>
          <a:off x="6188633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66" name="Shape 166"/>
          <p:cNvGraphicFramePr/>
          <p:nvPr/>
        </p:nvGraphicFramePr>
        <p:xfrm>
          <a:off x="7294281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67" name="Shape 167"/>
          <p:cNvSpPr txBox="1"/>
          <p:nvPr/>
        </p:nvSpPr>
        <p:spPr>
          <a:xfrm>
            <a:off x="1524000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6188633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Insert(7)</a:t>
            </a:r>
          </a:p>
        </p:txBody>
      </p:sp>
      <p:cxnSp>
        <p:nvCxnSpPr>
          <p:cNvPr id="170" name="Shape 170"/>
          <p:cNvCxnSpPr/>
          <p:nvPr/>
        </p:nvCxnSpPr>
        <p:spPr>
          <a:xfrm flipH="1">
            <a:off x="1524000" y="3161947"/>
            <a:ext cx="1060824" cy="113179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3297041" y="242985"/>
            <a:ext cx="289159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(7) = (7 + 1)  % 5 = 3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(2</a:t>
            </a:r>
            <a:r>
              <a:rPr baseline="30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% M</a:t>
            </a:r>
          </a:p>
        </p:txBody>
      </p:sp>
      <p:sp>
        <p:nvSpPr>
          <p:cNvPr id="176" name="Shape 176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177" name="Shape 177"/>
          <p:cNvGraphicFramePr/>
          <p:nvPr/>
        </p:nvGraphicFramePr>
        <p:xfrm>
          <a:off x="1524000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rgbClr val="008000"/>
                          </a:solidFill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78" name="Shape 178"/>
          <p:cNvGraphicFramePr/>
          <p:nvPr/>
        </p:nvGraphicFramePr>
        <p:xfrm>
          <a:off x="418354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79" name="Shape 179"/>
          <p:cNvGraphicFramePr/>
          <p:nvPr/>
        </p:nvGraphicFramePr>
        <p:xfrm>
          <a:off x="6188633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80" name="Shape 180"/>
          <p:cNvGraphicFramePr/>
          <p:nvPr/>
        </p:nvGraphicFramePr>
        <p:xfrm>
          <a:off x="7294281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81" name="Shape 181"/>
          <p:cNvSpPr txBox="1"/>
          <p:nvPr/>
        </p:nvSpPr>
        <p:spPr>
          <a:xfrm>
            <a:off x="1524000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6188633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Insert(7)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584825" y="3466232"/>
            <a:ext cx="106082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297041" y="242985"/>
            <a:ext cx="289159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= (k + 1)  % 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(2) = (2</a:t>
            </a:r>
            <a:r>
              <a:rPr baseline="30000"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22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) % 5 = 4</a:t>
            </a:r>
          </a:p>
        </p:txBody>
      </p:sp>
      <p:sp>
        <p:nvSpPr>
          <p:cNvPr id="190" name="Shape 190"/>
          <p:cNvSpPr/>
          <p:nvPr/>
        </p:nvSpPr>
        <p:spPr>
          <a:xfrm>
            <a:off x="418352" y="227023"/>
            <a:ext cx="247724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Cuckoo Hashing</a:t>
            </a:r>
          </a:p>
        </p:txBody>
      </p:sp>
      <p:graphicFrame>
        <p:nvGraphicFramePr>
          <p:cNvPr id="191" name="Shape 191"/>
          <p:cNvGraphicFramePr/>
          <p:nvPr/>
        </p:nvGraphicFramePr>
        <p:xfrm>
          <a:off x="1524000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7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92" name="Shape 192"/>
          <p:cNvGraphicFramePr/>
          <p:nvPr/>
        </p:nvGraphicFramePr>
        <p:xfrm>
          <a:off x="418354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93" name="Shape 193"/>
          <p:cNvGraphicFramePr/>
          <p:nvPr/>
        </p:nvGraphicFramePr>
        <p:xfrm>
          <a:off x="6188633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{BBFD93F9-7411-4250-9304-6606D0B406C3}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94" name="Shape 194"/>
          <p:cNvGraphicFramePr/>
          <p:nvPr/>
        </p:nvGraphicFramePr>
        <p:xfrm>
          <a:off x="7294281" y="1406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{ACDEAACB-C6DF-47E1-A803-FA3FDA8B0C01}</a:tableStyleId>
              </a:tblPr>
              <a:tblGrid>
                <a:gridCol w="1105650"/>
              </a:tblGrid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1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2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3</a:t>
                      </a:r>
                    </a:p>
                  </a:txBody>
                  <a:tcPr marT="34300" marB="34300" marR="91450" marL="91450"/>
                </a:tc>
              </a:tr>
              <a:tr h="677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4</a:t>
                      </a: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95" name="Shape 195"/>
          <p:cNvSpPr txBox="1"/>
          <p:nvPr/>
        </p:nvSpPr>
        <p:spPr>
          <a:xfrm>
            <a:off x="1524000" y="989498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6188633" y="1037005"/>
            <a:ext cx="1105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6994690" y="422960"/>
            <a:ext cx="1498696" cy="43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Insert(7)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2584825" y="3466232"/>
            <a:ext cx="1060824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cxnSp>
        <p:nvCxnSpPr>
          <p:cNvPr id="199" name="Shape 199"/>
          <p:cNvCxnSpPr/>
          <p:nvPr/>
        </p:nvCxnSpPr>
        <p:spPr>
          <a:xfrm>
            <a:off x="3421776" y="3735796"/>
            <a:ext cx="2554939" cy="72029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