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4" y="-5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6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4DC3-AE79-7545-ADCD-4F68804F532F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259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992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6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455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48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092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368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601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928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449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634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6505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89851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199" y="2079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99805" y="211018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023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98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h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36505" y="30890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i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2199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j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59105" y="30621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k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6" idx="3"/>
            <a:endCxn id="5" idx="7"/>
          </p:cNvCxnSpPr>
          <p:nvPr/>
        </p:nvCxnSpPr>
        <p:spPr>
          <a:xfrm flipH="1">
            <a:off x="3542240" y="1000014"/>
            <a:ext cx="289040" cy="4119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7"/>
          </p:cNvCxnSpPr>
          <p:nvPr/>
        </p:nvCxnSpPr>
        <p:spPr>
          <a:xfrm flipH="1">
            <a:off x="2752194" y="1869618"/>
            <a:ext cx="332432" cy="33534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6"/>
          </p:cNvCxnSpPr>
          <p:nvPr/>
        </p:nvCxnSpPr>
        <p:spPr>
          <a:xfrm flipH="1">
            <a:off x="1431187" y="2662576"/>
            <a:ext cx="863393" cy="7231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523387" y="2662576"/>
            <a:ext cx="0" cy="4264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4" idx="0"/>
          </p:cNvCxnSpPr>
          <p:nvPr/>
        </p:nvCxnSpPr>
        <p:spPr>
          <a:xfrm>
            <a:off x="3542240" y="1869618"/>
            <a:ext cx="51784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13" idx="0"/>
          </p:cNvCxnSpPr>
          <p:nvPr/>
        </p:nvCxnSpPr>
        <p:spPr>
          <a:xfrm>
            <a:off x="4060087" y="2726393"/>
            <a:ext cx="0" cy="36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</p:cNvCxnSpPr>
          <p:nvPr/>
        </p:nvCxnSpPr>
        <p:spPr>
          <a:xfrm>
            <a:off x="4288894" y="1000014"/>
            <a:ext cx="283106" cy="3172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4" idx="0"/>
          </p:cNvCxnSpPr>
          <p:nvPr/>
        </p:nvCxnSpPr>
        <p:spPr>
          <a:xfrm flipH="1">
            <a:off x="4060087" y="1869618"/>
            <a:ext cx="418357" cy="209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4936058" y="1869618"/>
            <a:ext cx="510916" cy="304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4" idx="0"/>
          </p:cNvCxnSpPr>
          <p:nvPr/>
        </p:nvCxnSpPr>
        <p:spPr>
          <a:xfrm>
            <a:off x="5675781" y="2726393"/>
            <a:ext cx="0" cy="335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5"/>
            <a:endCxn id="15" idx="1"/>
          </p:cNvCxnSpPr>
          <p:nvPr/>
        </p:nvCxnSpPr>
        <p:spPr>
          <a:xfrm>
            <a:off x="5904588" y="2631618"/>
            <a:ext cx="949292" cy="5253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1" y="447625"/>
            <a:ext cx="18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FS(a)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892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180</Words>
  <Application>Microsoft Macintosh PowerPoint</Application>
  <PresentationFormat>On-screen Show (16:9)</PresentationFormat>
  <Paragraphs>144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Liz Izhikevich</cp:lastModifiedBy>
  <cp:revision>4</cp:revision>
  <dcterms:created xsi:type="dcterms:W3CDTF">2016-07-20T00:34:58Z</dcterms:created>
  <dcterms:modified xsi:type="dcterms:W3CDTF">2016-07-25T07:33:08Z</dcterms:modified>
</cp:coreProperties>
</file>