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1597820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2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4025503"/>
            <a:ext cx="5486399" cy="603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85" name="Shape 85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6" name="Shape 86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87" name="Shape 87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88" name="Shape 88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89" name="Shape 89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90" name="Shape 90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91" name="Shape 91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92" name="Shape 92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93" name="Shape 93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94" name="Shape 94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95" name="Shape 95"/>
          <p:cNvCxnSpPr>
            <a:stCxn id="86" idx="3"/>
            <a:endCxn id="85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6" name="Shape 96"/>
          <p:cNvCxnSpPr>
            <a:stCxn id="85" idx="3"/>
            <a:endCxn id="89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7" name="Shape 97"/>
          <p:cNvCxnSpPr>
            <a:stCxn id="89" idx="3"/>
            <a:endCxn id="90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8" name="Shape 98"/>
          <p:cNvCxnSpPr>
            <a:endCxn id="91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9" name="Shape 99"/>
          <p:cNvCxnSpPr>
            <a:stCxn id="85" idx="5"/>
            <a:endCxn id="84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" name="Shape 100"/>
          <p:cNvCxnSpPr>
            <a:stCxn id="84" idx="4"/>
            <a:endCxn id="92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1" name="Shape 101"/>
          <p:cNvCxnSpPr>
            <a:stCxn id="86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2" name="Shape 102"/>
          <p:cNvCxnSpPr>
            <a:stCxn id="87" idx="3"/>
            <a:endCxn id="84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3" name="Shape 103"/>
          <p:cNvCxnSpPr>
            <a:stCxn id="87" idx="5"/>
            <a:endCxn id="88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4" name="Shape 104"/>
          <p:cNvCxnSpPr>
            <a:stCxn id="88" idx="4"/>
            <a:endCxn id="93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5" name="Shape 105"/>
          <p:cNvCxnSpPr>
            <a:stCxn id="88" idx="5"/>
            <a:endCxn id="94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6" name="Shape 106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28" name="Shape 328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29" name="Shape 329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30" name="Shape 330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31" name="Shape 331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32" name="Shape 332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33" name="Shape 333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34" name="Shape 334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35" name="Shape 335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36" name="Shape 336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37" name="Shape 337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38" name="Shape 338"/>
          <p:cNvCxnSpPr>
            <a:stCxn id="329" idx="3"/>
            <a:endCxn id="328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39" name="Shape 339"/>
          <p:cNvCxnSpPr>
            <a:stCxn id="328" idx="3"/>
            <a:endCxn id="332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0" name="Shape 340"/>
          <p:cNvCxnSpPr>
            <a:stCxn id="332" idx="3"/>
            <a:endCxn id="333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1" name="Shape 341"/>
          <p:cNvCxnSpPr>
            <a:endCxn id="334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2" name="Shape 342"/>
          <p:cNvCxnSpPr>
            <a:stCxn id="328" idx="5"/>
            <a:endCxn id="327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3" name="Shape 343"/>
          <p:cNvCxnSpPr>
            <a:stCxn id="327" idx="4"/>
            <a:endCxn id="335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Shape 344"/>
          <p:cNvCxnSpPr>
            <a:stCxn id="329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Shape 345"/>
          <p:cNvCxnSpPr>
            <a:stCxn id="330" idx="3"/>
            <a:endCxn id="327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6" name="Shape 346"/>
          <p:cNvCxnSpPr>
            <a:stCxn id="330" idx="5"/>
            <a:endCxn id="331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7" name="Shape 347"/>
          <p:cNvCxnSpPr>
            <a:stCxn id="331" idx="4"/>
            <a:endCxn id="336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Shape 348"/>
          <p:cNvCxnSpPr>
            <a:stCxn id="331" idx="5"/>
            <a:endCxn id="337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9" name="Shape 349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55" name="Shape 355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56" name="Shape 356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7" name="Shape 357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58" name="Shape 358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59" name="Shape 359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60" name="Shape 360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61" name="Shape 361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62" name="Shape 362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63" name="Shape 363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64" name="Shape 364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65" name="Shape 365"/>
          <p:cNvCxnSpPr>
            <a:stCxn id="356" idx="3"/>
            <a:endCxn id="355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6" name="Shape 366"/>
          <p:cNvCxnSpPr>
            <a:stCxn id="355" idx="3"/>
            <a:endCxn id="359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7" name="Shape 367"/>
          <p:cNvCxnSpPr>
            <a:stCxn id="359" idx="3"/>
            <a:endCxn id="360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8" name="Shape 368"/>
          <p:cNvCxnSpPr>
            <a:endCxn id="361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9" name="Shape 369"/>
          <p:cNvCxnSpPr>
            <a:stCxn id="355" idx="5"/>
            <a:endCxn id="354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0" name="Shape 370"/>
          <p:cNvCxnSpPr>
            <a:stCxn id="354" idx="4"/>
            <a:endCxn id="362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1" name="Shape 371"/>
          <p:cNvCxnSpPr>
            <a:stCxn id="356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2" name="Shape 372"/>
          <p:cNvCxnSpPr>
            <a:stCxn id="357" idx="3"/>
            <a:endCxn id="354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3" name="Shape 373"/>
          <p:cNvCxnSpPr>
            <a:stCxn id="357" idx="5"/>
            <a:endCxn id="358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4" name="Shape 374"/>
          <p:cNvCxnSpPr>
            <a:stCxn id="358" idx="4"/>
            <a:endCxn id="363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75" name="Shape 375"/>
          <p:cNvCxnSpPr>
            <a:stCxn id="358" idx="5"/>
            <a:endCxn id="364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76" name="Shape 376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82" name="Shape 382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83" name="Shape 383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84" name="Shape 384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85" name="Shape 385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86" name="Shape 386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87" name="Shape 387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88" name="Shape 388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89" name="Shape 389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90" name="Shape 390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91" name="Shape 391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92" name="Shape 392"/>
          <p:cNvCxnSpPr>
            <a:stCxn id="383" idx="3"/>
            <a:endCxn id="382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3" name="Shape 393"/>
          <p:cNvCxnSpPr>
            <a:stCxn id="382" idx="3"/>
            <a:endCxn id="386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4" name="Shape 394"/>
          <p:cNvCxnSpPr>
            <a:stCxn id="386" idx="3"/>
            <a:endCxn id="387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5" name="Shape 395"/>
          <p:cNvCxnSpPr>
            <a:endCxn id="388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6" name="Shape 396"/>
          <p:cNvCxnSpPr>
            <a:stCxn id="382" idx="5"/>
            <a:endCxn id="381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7" name="Shape 397"/>
          <p:cNvCxnSpPr>
            <a:stCxn id="381" idx="4"/>
            <a:endCxn id="389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8" name="Shape 398"/>
          <p:cNvCxnSpPr>
            <a:stCxn id="383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9" name="Shape 399"/>
          <p:cNvCxnSpPr>
            <a:stCxn id="384" idx="3"/>
            <a:endCxn id="381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0" name="Shape 400"/>
          <p:cNvCxnSpPr>
            <a:stCxn id="384" idx="5"/>
            <a:endCxn id="385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1" name="Shape 401"/>
          <p:cNvCxnSpPr>
            <a:stCxn id="385" idx="4"/>
            <a:endCxn id="390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02" name="Shape 402"/>
          <p:cNvCxnSpPr>
            <a:stCxn id="385" idx="5"/>
            <a:endCxn id="391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3" name="Shape 403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12" name="Shape 112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13" name="Shape 113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4" name="Shape 114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15" name="Shape 115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16" name="Shape 116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17" name="Shape 117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18" name="Shape 118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19" name="Shape 119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20" name="Shape 120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21" name="Shape 121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22" name="Shape 122"/>
          <p:cNvCxnSpPr>
            <a:stCxn id="113" idx="3"/>
            <a:endCxn id="112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3" name="Shape 123"/>
          <p:cNvCxnSpPr>
            <a:stCxn id="112" idx="3"/>
            <a:endCxn id="116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4" name="Shape 124"/>
          <p:cNvCxnSpPr>
            <a:stCxn id="116" idx="3"/>
            <a:endCxn id="117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" name="Shape 125"/>
          <p:cNvCxnSpPr>
            <a:endCxn id="118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6" name="Shape 126"/>
          <p:cNvCxnSpPr>
            <a:stCxn id="112" idx="5"/>
            <a:endCxn id="111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7" name="Shape 127"/>
          <p:cNvCxnSpPr>
            <a:stCxn id="111" idx="4"/>
            <a:endCxn id="119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8" name="Shape 128"/>
          <p:cNvCxnSpPr>
            <a:stCxn id="113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Shape 129"/>
          <p:cNvCxnSpPr>
            <a:stCxn id="114" idx="3"/>
            <a:endCxn id="111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Shape 130"/>
          <p:cNvCxnSpPr>
            <a:stCxn id="114" idx="5"/>
            <a:endCxn id="115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Shape 131"/>
          <p:cNvCxnSpPr>
            <a:stCxn id="115" idx="4"/>
            <a:endCxn id="120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2" name="Shape 132"/>
          <p:cNvCxnSpPr>
            <a:stCxn id="115" idx="5"/>
            <a:endCxn id="121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3" name="Shape 133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39" name="Shape 139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40" name="Shape 140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41" name="Shape 141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42" name="Shape 142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43" name="Shape 143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44" name="Shape 144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45" name="Shape 145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46" name="Shape 146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47" name="Shape 147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48" name="Shape 148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49" name="Shape 149"/>
          <p:cNvCxnSpPr>
            <a:stCxn id="140" idx="3"/>
            <a:endCxn id="139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0" name="Shape 150"/>
          <p:cNvCxnSpPr>
            <a:stCxn id="139" idx="3"/>
            <a:endCxn id="143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1" name="Shape 151"/>
          <p:cNvCxnSpPr>
            <a:stCxn id="143" idx="3"/>
            <a:endCxn id="144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2" name="Shape 152"/>
          <p:cNvCxnSpPr>
            <a:endCxn id="145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3" name="Shape 153"/>
          <p:cNvCxnSpPr>
            <a:stCxn id="139" idx="5"/>
            <a:endCxn id="138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4" name="Shape 154"/>
          <p:cNvCxnSpPr>
            <a:stCxn id="138" idx="4"/>
            <a:endCxn id="146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5" name="Shape 155"/>
          <p:cNvCxnSpPr>
            <a:stCxn id="140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6" name="Shape 156"/>
          <p:cNvCxnSpPr>
            <a:stCxn id="141" idx="3"/>
            <a:endCxn id="138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7" name="Shape 157"/>
          <p:cNvCxnSpPr>
            <a:stCxn id="141" idx="5"/>
            <a:endCxn id="142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8" name="Shape 158"/>
          <p:cNvCxnSpPr>
            <a:stCxn id="142" idx="4"/>
            <a:endCxn id="147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Shape 159"/>
          <p:cNvCxnSpPr>
            <a:stCxn id="142" idx="5"/>
            <a:endCxn id="148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" name="Shape 160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66" name="Shape 166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67" name="Shape 167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68" name="Shape 168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69" name="Shape 169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70" name="Shape 170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71" name="Shape 171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72" name="Shape 172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173" name="Shape 173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74" name="Shape 174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175" name="Shape 175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176" name="Shape 176"/>
          <p:cNvCxnSpPr>
            <a:stCxn id="167" idx="3"/>
            <a:endCxn id="166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7" name="Shape 177"/>
          <p:cNvCxnSpPr>
            <a:stCxn id="166" idx="3"/>
            <a:endCxn id="170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Shape 178"/>
          <p:cNvCxnSpPr>
            <a:stCxn id="170" idx="3"/>
            <a:endCxn id="171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endCxn id="172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66" idx="5"/>
            <a:endCxn id="165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65" idx="4"/>
            <a:endCxn id="173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Shape 182"/>
          <p:cNvCxnSpPr>
            <a:stCxn id="167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Shape 183"/>
          <p:cNvCxnSpPr>
            <a:stCxn id="168" idx="3"/>
            <a:endCxn id="165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Shape 184"/>
          <p:cNvCxnSpPr>
            <a:stCxn id="168" idx="5"/>
            <a:endCxn id="169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Shape 185"/>
          <p:cNvCxnSpPr>
            <a:stCxn id="169" idx="4"/>
            <a:endCxn id="174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Shape 186"/>
          <p:cNvCxnSpPr>
            <a:stCxn id="169" idx="5"/>
            <a:endCxn id="175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7" name="Shape 187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193" name="Shape 193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4" name="Shape 194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5" name="Shape 195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96" name="Shape 196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197" name="Shape 197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198" name="Shape 198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199" name="Shape 199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00" name="Shape 200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01" name="Shape 201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02" name="Shape 202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03" name="Shape 203"/>
          <p:cNvCxnSpPr>
            <a:stCxn id="194" idx="3"/>
            <a:endCxn id="193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4" name="Shape 204"/>
          <p:cNvCxnSpPr>
            <a:stCxn id="193" idx="3"/>
            <a:endCxn id="197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Shape 205"/>
          <p:cNvCxnSpPr>
            <a:stCxn id="197" idx="3"/>
            <a:endCxn id="198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Shape 206"/>
          <p:cNvCxnSpPr>
            <a:endCxn id="199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Shape 207"/>
          <p:cNvCxnSpPr>
            <a:stCxn id="193" idx="5"/>
            <a:endCxn id="192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Shape 208"/>
          <p:cNvCxnSpPr>
            <a:stCxn id="192" idx="4"/>
            <a:endCxn id="200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Shape 209"/>
          <p:cNvCxnSpPr>
            <a:stCxn id="194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Shape 210"/>
          <p:cNvCxnSpPr>
            <a:stCxn id="195" idx="3"/>
            <a:endCxn id="192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Shape 211"/>
          <p:cNvCxnSpPr>
            <a:stCxn id="195" idx="5"/>
            <a:endCxn id="196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2" name="Shape 212"/>
          <p:cNvCxnSpPr>
            <a:stCxn id="196" idx="4"/>
            <a:endCxn id="201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3" name="Shape 213"/>
          <p:cNvCxnSpPr>
            <a:stCxn id="196" idx="5"/>
            <a:endCxn id="202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4" name="Shape 214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20" name="Shape 220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21" name="Shape 221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2" name="Shape 222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23" name="Shape 223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24" name="Shape 224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25" name="Shape 225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26" name="Shape 226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27" name="Shape 227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28" name="Shape 228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29" name="Shape 229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30" name="Shape 230"/>
          <p:cNvCxnSpPr>
            <a:stCxn id="221" idx="3"/>
            <a:endCxn id="220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Shape 231"/>
          <p:cNvCxnSpPr>
            <a:stCxn id="220" idx="3"/>
            <a:endCxn id="224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2" name="Shape 232"/>
          <p:cNvCxnSpPr>
            <a:stCxn id="224" idx="3"/>
            <a:endCxn id="225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3" name="Shape 233"/>
          <p:cNvCxnSpPr>
            <a:endCxn id="226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4" name="Shape 234"/>
          <p:cNvCxnSpPr>
            <a:stCxn id="220" idx="5"/>
            <a:endCxn id="219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5" name="Shape 235"/>
          <p:cNvCxnSpPr>
            <a:stCxn id="219" idx="4"/>
            <a:endCxn id="227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6" name="Shape 236"/>
          <p:cNvCxnSpPr>
            <a:stCxn id="221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7" name="Shape 237"/>
          <p:cNvCxnSpPr>
            <a:stCxn id="222" idx="3"/>
            <a:endCxn id="219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8" name="Shape 238"/>
          <p:cNvCxnSpPr>
            <a:stCxn id="222" idx="5"/>
            <a:endCxn id="223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9" name="Shape 239"/>
          <p:cNvCxnSpPr>
            <a:stCxn id="223" idx="4"/>
            <a:endCxn id="228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0" name="Shape 240"/>
          <p:cNvCxnSpPr>
            <a:stCxn id="223" idx="5"/>
            <a:endCxn id="229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1" name="Shape 241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47" name="Shape 247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48" name="Shape 248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9" name="Shape 249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0" name="Shape 250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51" name="Shape 251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52" name="Shape 252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53" name="Shape 253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54" name="Shape 254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55" name="Shape 255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56" name="Shape 256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57" name="Shape 257"/>
          <p:cNvCxnSpPr>
            <a:stCxn id="248" idx="3"/>
            <a:endCxn id="247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8" name="Shape 258"/>
          <p:cNvCxnSpPr>
            <a:stCxn id="247" idx="3"/>
            <a:endCxn id="251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9" name="Shape 259"/>
          <p:cNvCxnSpPr>
            <a:stCxn id="251" idx="3"/>
            <a:endCxn id="252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0" name="Shape 260"/>
          <p:cNvCxnSpPr>
            <a:endCxn id="253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1" name="Shape 261"/>
          <p:cNvCxnSpPr>
            <a:stCxn id="247" idx="5"/>
            <a:endCxn id="246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Shape 262"/>
          <p:cNvCxnSpPr>
            <a:stCxn id="246" idx="4"/>
            <a:endCxn id="254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3" name="Shape 263"/>
          <p:cNvCxnSpPr>
            <a:stCxn id="248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4" name="Shape 264"/>
          <p:cNvCxnSpPr>
            <a:stCxn id="249" idx="3"/>
            <a:endCxn id="246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5" name="Shape 265"/>
          <p:cNvCxnSpPr>
            <a:stCxn id="249" idx="5"/>
            <a:endCxn id="250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6" name="Shape 266"/>
          <p:cNvCxnSpPr>
            <a:stCxn id="250" idx="4"/>
            <a:endCxn id="255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Shape 267"/>
          <p:cNvCxnSpPr>
            <a:stCxn id="250" idx="5"/>
            <a:endCxn id="256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8" name="Shape 268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274" name="Shape 274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75" name="Shape 275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76" name="Shape 276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77" name="Shape 277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278" name="Shape 278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79" name="Shape 279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280" name="Shape 280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281" name="Shape 281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282" name="Shape 282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283" name="Shape 283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284" name="Shape 284"/>
          <p:cNvCxnSpPr>
            <a:stCxn id="275" idx="3"/>
            <a:endCxn id="274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Shape 285"/>
          <p:cNvCxnSpPr>
            <a:stCxn id="274" idx="3"/>
            <a:endCxn id="278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Shape 286"/>
          <p:cNvCxnSpPr>
            <a:stCxn id="278" idx="3"/>
            <a:endCxn id="279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7" name="Shape 287"/>
          <p:cNvCxnSpPr>
            <a:endCxn id="280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8" name="Shape 288"/>
          <p:cNvCxnSpPr>
            <a:stCxn id="274" idx="5"/>
            <a:endCxn id="273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9" name="Shape 289"/>
          <p:cNvCxnSpPr>
            <a:stCxn id="273" idx="4"/>
            <a:endCxn id="281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0" name="Shape 290"/>
          <p:cNvCxnSpPr>
            <a:stCxn id="275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1" name="Shape 291"/>
          <p:cNvCxnSpPr>
            <a:stCxn id="276" idx="3"/>
            <a:endCxn id="273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2" name="Shape 292"/>
          <p:cNvCxnSpPr>
            <a:stCxn id="276" idx="5"/>
            <a:endCxn id="277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3" name="Shape 293"/>
          <p:cNvCxnSpPr>
            <a:stCxn id="277" idx="4"/>
            <a:endCxn id="282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4" name="Shape 294"/>
          <p:cNvCxnSpPr>
            <a:stCxn id="277" idx="5"/>
            <a:endCxn id="283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5" name="Shape 295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3736505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01" name="Shape 301"/>
          <p:cNvSpPr/>
          <p:nvPr/>
        </p:nvSpPr>
        <p:spPr>
          <a:xfrm>
            <a:off x="2989850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02" name="Shape 302"/>
          <p:cNvSpPr/>
          <p:nvPr/>
        </p:nvSpPr>
        <p:spPr>
          <a:xfrm>
            <a:off x="3736505" y="447625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3" name="Shape 303"/>
          <p:cNvSpPr/>
          <p:nvPr/>
        </p:nvSpPr>
        <p:spPr>
          <a:xfrm>
            <a:off x="4383669" y="131722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304" name="Shape 304"/>
          <p:cNvSpPr/>
          <p:nvPr/>
        </p:nvSpPr>
        <p:spPr>
          <a:xfrm>
            <a:off x="5352198" y="20792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sp>
        <p:nvSpPr>
          <p:cNvPr id="305" name="Shape 305"/>
          <p:cNvSpPr/>
          <p:nvPr/>
        </p:nvSpPr>
        <p:spPr>
          <a:xfrm>
            <a:off x="2199805" y="211018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306" name="Shape 306"/>
          <p:cNvSpPr/>
          <p:nvPr/>
        </p:nvSpPr>
        <p:spPr>
          <a:xfrm>
            <a:off x="784022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sp>
        <p:nvSpPr>
          <p:cNvPr id="307" name="Shape 307"/>
          <p:cNvSpPr/>
          <p:nvPr/>
        </p:nvSpPr>
        <p:spPr>
          <a:xfrm>
            <a:off x="21998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  <p:sp>
        <p:nvSpPr>
          <p:cNvPr id="308" name="Shape 308"/>
          <p:cNvSpPr/>
          <p:nvPr/>
        </p:nvSpPr>
        <p:spPr>
          <a:xfrm>
            <a:off x="3736505" y="30890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309" name="Shape 309"/>
          <p:cNvSpPr/>
          <p:nvPr/>
        </p:nvSpPr>
        <p:spPr>
          <a:xfrm>
            <a:off x="5352198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</a:p>
        </p:txBody>
      </p:sp>
      <p:sp>
        <p:nvSpPr>
          <p:cNvPr id="310" name="Shape 310"/>
          <p:cNvSpPr/>
          <p:nvPr/>
        </p:nvSpPr>
        <p:spPr>
          <a:xfrm>
            <a:off x="6759104" y="306215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cxnSp>
        <p:nvCxnSpPr>
          <p:cNvPr id="311" name="Shape 311"/>
          <p:cNvCxnSpPr>
            <a:stCxn id="302" idx="3"/>
            <a:endCxn id="301" idx="7"/>
          </p:cNvCxnSpPr>
          <p:nvPr/>
        </p:nvCxnSpPr>
        <p:spPr>
          <a:xfrm flipH="1">
            <a:off x="3542380" y="1000014"/>
            <a:ext cx="288900" cy="41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Shape 312"/>
          <p:cNvCxnSpPr>
            <a:stCxn id="301" idx="3"/>
            <a:endCxn id="305" idx="7"/>
          </p:cNvCxnSpPr>
          <p:nvPr/>
        </p:nvCxnSpPr>
        <p:spPr>
          <a:xfrm flipH="1">
            <a:off x="2752225" y="1869618"/>
            <a:ext cx="332400" cy="33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Shape 313"/>
          <p:cNvCxnSpPr>
            <a:stCxn id="305" idx="3"/>
            <a:endCxn id="306" idx="6"/>
          </p:cNvCxnSpPr>
          <p:nvPr/>
        </p:nvCxnSpPr>
        <p:spPr>
          <a:xfrm flipH="1">
            <a:off x="1431180" y="2662575"/>
            <a:ext cx="863400" cy="72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Shape 314"/>
          <p:cNvCxnSpPr>
            <a:endCxn id="307" idx="0"/>
          </p:cNvCxnSpPr>
          <p:nvPr/>
        </p:nvCxnSpPr>
        <p:spPr>
          <a:xfrm>
            <a:off x="2523387" y="2662701"/>
            <a:ext cx="0" cy="42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Shape 315"/>
          <p:cNvCxnSpPr>
            <a:stCxn id="301" idx="5"/>
            <a:endCxn id="300" idx="0"/>
          </p:cNvCxnSpPr>
          <p:nvPr/>
        </p:nvCxnSpPr>
        <p:spPr>
          <a:xfrm>
            <a:off x="3542240" y="1869618"/>
            <a:ext cx="5178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Shape 316"/>
          <p:cNvCxnSpPr>
            <a:stCxn id="300" idx="4"/>
            <a:endCxn id="308" idx="0"/>
          </p:cNvCxnSpPr>
          <p:nvPr/>
        </p:nvCxnSpPr>
        <p:spPr>
          <a:xfrm>
            <a:off x="4060087" y="2726392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Shape 317"/>
          <p:cNvCxnSpPr>
            <a:stCxn id="302" idx="5"/>
          </p:cNvCxnSpPr>
          <p:nvPr/>
        </p:nvCxnSpPr>
        <p:spPr>
          <a:xfrm>
            <a:off x="4288894" y="1000014"/>
            <a:ext cx="283200" cy="3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Shape 318"/>
          <p:cNvCxnSpPr>
            <a:stCxn id="303" idx="3"/>
            <a:endCxn id="300" idx="0"/>
          </p:cNvCxnSpPr>
          <p:nvPr/>
        </p:nvCxnSpPr>
        <p:spPr>
          <a:xfrm flipH="1">
            <a:off x="4059944" y="1869618"/>
            <a:ext cx="418500" cy="20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9" name="Shape 319"/>
          <p:cNvCxnSpPr>
            <a:stCxn id="303" idx="5"/>
            <a:endCxn id="304" idx="1"/>
          </p:cNvCxnSpPr>
          <p:nvPr/>
        </p:nvCxnSpPr>
        <p:spPr>
          <a:xfrm>
            <a:off x="4936058" y="1869618"/>
            <a:ext cx="510900" cy="30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0" name="Shape 320"/>
          <p:cNvCxnSpPr>
            <a:stCxn id="304" idx="4"/>
            <a:endCxn id="309" idx="0"/>
          </p:cNvCxnSpPr>
          <p:nvPr/>
        </p:nvCxnSpPr>
        <p:spPr>
          <a:xfrm>
            <a:off x="5675780" y="2726392"/>
            <a:ext cx="0" cy="33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21" name="Shape 321"/>
          <p:cNvCxnSpPr>
            <a:stCxn id="304" idx="5"/>
            <a:endCxn id="310" idx="1"/>
          </p:cNvCxnSpPr>
          <p:nvPr/>
        </p:nvCxnSpPr>
        <p:spPr>
          <a:xfrm>
            <a:off x="5904587" y="2631617"/>
            <a:ext cx="949200" cy="52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22" name="Shape 322"/>
          <p:cNvSpPr txBox="1"/>
          <p:nvPr/>
        </p:nvSpPr>
        <p:spPr>
          <a:xfrm>
            <a:off x="571500" y="447625"/>
            <a:ext cx="185419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