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6" name="Shape 3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8" name="Shape 3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0" name="Shape 4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6" name="Shape 47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8" name="Shape 4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50073" y="1467446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349576" y="-447078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1143000" y="841771"/>
            <a:ext cx="68580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3887" y="1282305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29841" y="1878807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29153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29153" y="1878807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887391" y="740570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4767264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4767264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3707505" y="77093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∅</a:t>
            </a:r>
          </a:p>
        </p:txBody>
      </p:sp>
      <p:sp>
        <p:nvSpPr>
          <p:cNvPr id="85" name="Shape 85"/>
          <p:cNvSpPr/>
          <p:nvPr/>
        </p:nvSpPr>
        <p:spPr>
          <a:xfrm>
            <a:off x="2527478" y="183183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86" name="Shape 86"/>
          <p:cNvSpPr/>
          <p:nvPr/>
        </p:nvSpPr>
        <p:spPr>
          <a:xfrm>
            <a:off x="4884312" y="18318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cxnSp>
        <p:nvCxnSpPr>
          <p:cNvPr id="87" name="Shape 87"/>
          <p:cNvCxnSpPr>
            <a:stCxn id="84" idx="3"/>
            <a:endCxn id="85" idx="7"/>
          </p:cNvCxnSpPr>
          <p:nvPr/>
        </p:nvCxnSpPr>
        <p:spPr>
          <a:xfrm flipH="1">
            <a:off x="3079880" y="1323321"/>
            <a:ext cx="722400" cy="6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88" name="Shape 88"/>
          <p:cNvCxnSpPr>
            <a:stCxn id="84" idx="5"/>
            <a:endCxn id="86" idx="1"/>
          </p:cNvCxnSpPr>
          <p:nvPr/>
        </p:nvCxnSpPr>
        <p:spPr>
          <a:xfrm>
            <a:off x="4259894" y="1323321"/>
            <a:ext cx="719100" cy="6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9" name="Shape 89"/>
          <p:cNvSpPr/>
          <p:nvPr/>
        </p:nvSpPr>
        <p:spPr>
          <a:xfrm>
            <a:off x="2527478" y="29875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90" name="Shape 90"/>
          <p:cNvSpPr/>
          <p:nvPr/>
        </p:nvSpPr>
        <p:spPr>
          <a:xfrm>
            <a:off x="2527478" y="41478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cxnSp>
        <p:nvCxnSpPr>
          <p:cNvPr id="91" name="Shape 91"/>
          <p:cNvCxnSpPr>
            <a:stCxn id="89" idx="0"/>
            <a:endCxn id="85" idx="4"/>
          </p:cNvCxnSpPr>
          <p:nvPr/>
        </p:nvCxnSpPr>
        <p:spPr>
          <a:xfrm rot="10800000">
            <a:off x="2851060" y="2479001"/>
            <a:ext cx="0" cy="50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2" name="Shape 92"/>
          <p:cNvCxnSpPr>
            <a:stCxn id="90" idx="0"/>
            <a:endCxn id="89" idx="4"/>
          </p:cNvCxnSpPr>
          <p:nvPr/>
        </p:nvCxnSpPr>
        <p:spPr>
          <a:xfrm rot="10800000">
            <a:off x="2851060" y="3634810"/>
            <a:ext cx="0" cy="51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3" name="Shape 93"/>
          <p:cNvSpPr/>
          <p:nvPr/>
        </p:nvSpPr>
        <p:spPr>
          <a:xfrm>
            <a:off x="4884312" y="298749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94" name="Shape 94"/>
          <p:cNvSpPr/>
          <p:nvPr/>
        </p:nvSpPr>
        <p:spPr>
          <a:xfrm>
            <a:off x="4147905" y="41470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cxnSp>
        <p:nvCxnSpPr>
          <p:cNvPr id="95" name="Shape 95"/>
          <p:cNvCxnSpPr>
            <a:stCxn id="94" idx="7"/>
            <a:endCxn id="93" idx="3"/>
          </p:cNvCxnSpPr>
          <p:nvPr/>
        </p:nvCxnSpPr>
        <p:spPr>
          <a:xfrm flipH="1" rot="10800000">
            <a:off x="4700294" y="3539783"/>
            <a:ext cx="278700" cy="70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6" name="Shape 96"/>
          <p:cNvCxnSpPr>
            <a:stCxn id="93" idx="0"/>
            <a:endCxn id="86" idx="4"/>
          </p:cNvCxnSpPr>
          <p:nvPr/>
        </p:nvCxnSpPr>
        <p:spPr>
          <a:xfrm rot="10800000">
            <a:off x="5207894" y="2478999"/>
            <a:ext cx="0" cy="50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7" name="Shape 97"/>
          <p:cNvSpPr/>
          <p:nvPr/>
        </p:nvSpPr>
        <p:spPr>
          <a:xfrm>
            <a:off x="5768330" y="41470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</a:p>
        </p:txBody>
      </p:sp>
      <p:cxnSp>
        <p:nvCxnSpPr>
          <p:cNvPr id="98" name="Shape 98"/>
          <p:cNvCxnSpPr>
            <a:stCxn id="97" idx="1"/>
            <a:endCxn id="93" idx="5"/>
          </p:cNvCxnSpPr>
          <p:nvPr/>
        </p:nvCxnSpPr>
        <p:spPr>
          <a:xfrm rot="10800000">
            <a:off x="5436805" y="3539783"/>
            <a:ext cx="426300" cy="70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9" name="Shape 99"/>
          <p:cNvSpPr txBox="1"/>
          <p:nvPr>
            <p:ph type="title"/>
          </p:nvPr>
        </p:nvSpPr>
        <p:spPr>
          <a:xfrm>
            <a:off x="1866964" y="0"/>
            <a:ext cx="5666666" cy="938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DFSFindAllWords(“”,root)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3707505" y="77093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∅</a:t>
            </a:r>
          </a:p>
        </p:txBody>
      </p:sp>
      <p:sp>
        <p:nvSpPr>
          <p:cNvPr id="281" name="Shape 281"/>
          <p:cNvSpPr/>
          <p:nvPr/>
        </p:nvSpPr>
        <p:spPr>
          <a:xfrm>
            <a:off x="2527478" y="183183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282" name="Shape 282"/>
          <p:cNvSpPr/>
          <p:nvPr/>
        </p:nvSpPr>
        <p:spPr>
          <a:xfrm>
            <a:off x="4884312" y="18318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cxnSp>
        <p:nvCxnSpPr>
          <p:cNvPr id="283" name="Shape 283"/>
          <p:cNvCxnSpPr>
            <a:stCxn id="280" idx="3"/>
            <a:endCxn id="281" idx="7"/>
          </p:cNvCxnSpPr>
          <p:nvPr/>
        </p:nvCxnSpPr>
        <p:spPr>
          <a:xfrm flipH="1">
            <a:off x="3079880" y="1323321"/>
            <a:ext cx="722400" cy="6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84" name="Shape 284"/>
          <p:cNvCxnSpPr>
            <a:stCxn id="280" idx="5"/>
            <a:endCxn id="282" idx="1"/>
          </p:cNvCxnSpPr>
          <p:nvPr/>
        </p:nvCxnSpPr>
        <p:spPr>
          <a:xfrm>
            <a:off x="4259894" y="1323321"/>
            <a:ext cx="719100" cy="6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85" name="Shape 285"/>
          <p:cNvSpPr/>
          <p:nvPr/>
        </p:nvSpPr>
        <p:spPr>
          <a:xfrm>
            <a:off x="2527478" y="29875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286" name="Shape 286"/>
          <p:cNvSpPr/>
          <p:nvPr/>
        </p:nvSpPr>
        <p:spPr>
          <a:xfrm>
            <a:off x="2527478" y="41478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cxnSp>
        <p:nvCxnSpPr>
          <p:cNvPr id="287" name="Shape 287"/>
          <p:cNvCxnSpPr>
            <a:stCxn id="285" idx="0"/>
            <a:endCxn id="281" idx="4"/>
          </p:cNvCxnSpPr>
          <p:nvPr/>
        </p:nvCxnSpPr>
        <p:spPr>
          <a:xfrm rot="10800000">
            <a:off x="2851060" y="2479001"/>
            <a:ext cx="0" cy="50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88" name="Shape 288"/>
          <p:cNvCxnSpPr>
            <a:stCxn id="286" idx="0"/>
            <a:endCxn id="285" idx="4"/>
          </p:cNvCxnSpPr>
          <p:nvPr/>
        </p:nvCxnSpPr>
        <p:spPr>
          <a:xfrm rot="10800000">
            <a:off x="2851060" y="3634810"/>
            <a:ext cx="0" cy="51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89" name="Shape 289"/>
          <p:cNvSpPr/>
          <p:nvPr/>
        </p:nvSpPr>
        <p:spPr>
          <a:xfrm>
            <a:off x="4884312" y="298749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290" name="Shape 290"/>
          <p:cNvSpPr/>
          <p:nvPr/>
        </p:nvSpPr>
        <p:spPr>
          <a:xfrm>
            <a:off x="4147905" y="41470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cxnSp>
        <p:nvCxnSpPr>
          <p:cNvPr id="291" name="Shape 291"/>
          <p:cNvCxnSpPr>
            <a:stCxn id="290" idx="7"/>
            <a:endCxn id="289" idx="3"/>
          </p:cNvCxnSpPr>
          <p:nvPr/>
        </p:nvCxnSpPr>
        <p:spPr>
          <a:xfrm flipH="1" rot="10800000">
            <a:off x="4700294" y="3539783"/>
            <a:ext cx="278700" cy="70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92" name="Shape 292"/>
          <p:cNvCxnSpPr>
            <a:stCxn id="289" idx="0"/>
            <a:endCxn id="282" idx="4"/>
          </p:cNvCxnSpPr>
          <p:nvPr/>
        </p:nvCxnSpPr>
        <p:spPr>
          <a:xfrm rot="10800000">
            <a:off x="5207894" y="2478999"/>
            <a:ext cx="0" cy="50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93" name="Shape 293"/>
          <p:cNvSpPr/>
          <p:nvPr/>
        </p:nvSpPr>
        <p:spPr>
          <a:xfrm>
            <a:off x="5768330" y="41470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</a:p>
        </p:txBody>
      </p:sp>
      <p:cxnSp>
        <p:nvCxnSpPr>
          <p:cNvPr id="294" name="Shape 294"/>
          <p:cNvCxnSpPr>
            <a:stCxn id="293" idx="1"/>
            <a:endCxn id="289" idx="5"/>
          </p:cNvCxnSpPr>
          <p:nvPr/>
        </p:nvCxnSpPr>
        <p:spPr>
          <a:xfrm rot="10800000">
            <a:off x="5436805" y="3539783"/>
            <a:ext cx="426300" cy="70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95" name="Shape 295"/>
          <p:cNvSpPr txBox="1"/>
          <p:nvPr/>
        </p:nvSpPr>
        <p:spPr>
          <a:xfrm>
            <a:off x="5974087" y="769129"/>
            <a:ext cx="25412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Prefix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“” 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26464" y="1157507"/>
            <a:ext cx="1728988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BAR</a:t>
            </a:r>
          </a:p>
        </p:txBody>
      </p:sp>
      <p:sp>
        <p:nvSpPr>
          <p:cNvPr id="297" name="Shape 29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3707505" y="77093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∅</a:t>
            </a:r>
          </a:p>
        </p:txBody>
      </p:sp>
      <p:sp>
        <p:nvSpPr>
          <p:cNvPr id="303" name="Shape 303"/>
          <p:cNvSpPr/>
          <p:nvPr/>
        </p:nvSpPr>
        <p:spPr>
          <a:xfrm>
            <a:off x="2527478" y="183183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304" name="Shape 304"/>
          <p:cNvSpPr/>
          <p:nvPr/>
        </p:nvSpPr>
        <p:spPr>
          <a:xfrm>
            <a:off x="4884312" y="18318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cxnSp>
        <p:nvCxnSpPr>
          <p:cNvPr id="305" name="Shape 305"/>
          <p:cNvCxnSpPr>
            <a:stCxn id="302" idx="3"/>
            <a:endCxn id="303" idx="7"/>
          </p:cNvCxnSpPr>
          <p:nvPr/>
        </p:nvCxnSpPr>
        <p:spPr>
          <a:xfrm flipH="1">
            <a:off x="3079880" y="1323321"/>
            <a:ext cx="722400" cy="6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06" name="Shape 306"/>
          <p:cNvCxnSpPr>
            <a:stCxn id="302" idx="5"/>
            <a:endCxn id="304" idx="1"/>
          </p:cNvCxnSpPr>
          <p:nvPr/>
        </p:nvCxnSpPr>
        <p:spPr>
          <a:xfrm>
            <a:off x="4259894" y="1323321"/>
            <a:ext cx="719100" cy="6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07" name="Shape 307"/>
          <p:cNvSpPr/>
          <p:nvPr/>
        </p:nvSpPr>
        <p:spPr>
          <a:xfrm>
            <a:off x="2527478" y="29875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308" name="Shape 308"/>
          <p:cNvSpPr/>
          <p:nvPr/>
        </p:nvSpPr>
        <p:spPr>
          <a:xfrm>
            <a:off x="2527478" y="41478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cxnSp>
        <p:nvCxnSpPr>
          <p:cNvPr id="309" name="Shape 309"/>
          <p:cNvCxnSpPr>
            <a:stCxn id="307" idx="0"/>
            <a:endCxn id="303" idx="4"/>
          </p:cNvCxnSpPr>
          <p:nvPr/>
        </p:nvCxnSpPr>
        <p:spPr>
          <a:xfrm rot="10800000">
            <a:off x="2851060" y="2479001"/>
            <a:ext cx="0" cy="50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10" name="Shape 310"/>
          <p:cNvCxnSpPr>
            <a:stCxn id="308" idx="0"/>
            <a:endCxn id="307" idx="4"/>
          </p:cNvCxnSpPr>
          <p:nvPr/>
        </p:nvCxnSpPr>
        <p:spPr>
          <a:xfrm rot="10800000">
            <a:off x="2851060" y="3634810"/>
            <a:ext cx="0" cy="51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11" name="Shape 311"/>
          <p:cNvSpPr/>
          <p:nvPr/>
        </p:nvSpPr>
        <p:spPr>
          <a:xfrm>
            <a:off x="4884312" y="298749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312" name="Shape 312"/>
          <p:cNvSpPr/>
          <p:nvPr/>
        </p:nvSpPr>
        <p:spPr>
          <a:xfrm>
            <a:off x="4147905" y="41470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cxnSp>
        <p:nvCxnSpPr>
          <p:cNvPr id="313" name="Shape 313"/>
          <p:cNvCxnSpPr>
            <a:stCxn id="312" idx="7"/>
            <a:endCxn id="311" idx="3"/>
          </p:cNvCxnSpPr>
          <p:nvPr/>
        </p:nvCxnSpPr>
        <p:spPr>
          <a:xfrm flipH="1" rot="10800000">
            <a:off x="4700294" y="3539783"/>
            <a:ext cx="278700" cy="70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14" name="Shape 314"/>
          <p:cNvCxnSpPr>
            <a:stCxn id="311" idx="0"/>
            <a:endCxn id="304" idx="4"/>
          </p:cNvCxnSpPr>
          <p:nvPr/>
        </p:nvCxnSpPr>
        <p:spPr>
          <a:xfrm rot="10800000">
            <a:off x="5207894" y="2478999"/>
            <a:ext cx="0" cy="50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15" name="Shape 315"/>
          <p:cNvSpPr/>
          <p:nvPr/>
        </p:nvSpPr>
        <p:spPr>
          <a:xfrm>
            <a:off x="5768330" y="41470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</a:p>
        </p:txBody>
      </p:sp>
      <p:cxnSp>
        <p:nvCxnSpPr>
          <p:cNvPr id="316" name="Shape 316"/>
          <p:cNvCxnSpPr>
            <a:stCxn id="315" idx="1"/>
            <a:endCxn id="311" idx="5"/>
          </p:cNvCxnSpPr>
          <p:nvPr/>
        </p:nvCxnSpPr>
        <p:spPr>
          <a:xfrm rot="10800000">
            <a:off x="5436805" y="3539783"/>
            <a:ext cx="426300" cy="70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17" name="Shape 317"/>
          <p:cNvSpPr txBox="1"/>
          <p:nvPr/>
        </p:nvSpPr>
        <p:spPr>
          <a:xfrm>
            <a:off x="5974087" y="769129"/>
            <a:ext cx="25412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Prefix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“C” 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726464" y="1157507"/>
            <a:ext cx="1728988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BAR</a:t>
            </a:r>
          </a:p>
        </p:txBody>
      </p:sp>
      <p:sp>
        <p:nvSpPr>
          <p:cNvPr id="319" name="Shape 3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/>
        </p:nvSpPr>
        <p:spPr>
          <a:xfrm>
            <a:off x="3707505" y="77093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∅</a:t>
            </a:r>
          </a:p>
        </p:txBody>
      </p:sp>
      <p:sp>
        <p:nvSpPr>
          <p:cNvPr id="325" name="Shape 325"/>
          <p:cNvSpPr/>
          <p:nvPr/>
        </p:nvSpPr>
        <p:spPr>
          <a:xfrm>
            <a:off x="2527478" y="183183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326" name="Shape 326"/>
          <p:cNvSpPr/>
          <p:nvPr/>
        </p:nvSpPr>
        <p:spPr>
          <a:xfrm>
            <a:off x="4884312" y="18318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cxnSp>
        <p:nvCxnSpPr>
          <p:cNvPr id="327" name="Shape 327"/>
          <p:cNvCxnSpPr>
            <a:stCxn id="324" idx="3"/>
            <a:endCxn id="325" idx="7"/>
          </p:cNvCxnSpPr>
          <p:nvPr/>
        </p:nvCxnSpPr>
        <p:spPr>
          <a:xfrm flipH="1">
            <a:off x="3079880" y="1323321"/>
            <a:ext cx="722400" cy="6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28" name="Shape 328"/>
          <p:cNvCxnSpPr>
            <a:stCxn id="324" idx="5"/>
            <a:endCxn id="326" idx="1"/>
          </p:cNvCxnSpPr>
          <p:nvPr/>
        </p:nvCxnSpPr>
        <p:spPr>
          <a:xfrm>
            <a:off x="4259894" y="1323321"/>
            <a:ext cx="719100" cy="6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29" name="Shape 329"/>
          <p:cNvSpPr/>
          <p:nvPr/>
        </p:nvSpPr>
        <p:spPr>
          <a:xfrm>
            <a:off x="2527478" y="29875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330" name="Shape 330"/>
          <p:cNvSpPr/>
          <p:nvPr/>
        </p:nvSpPr>
        <p:spPr>
          <a:xfrm>
            <a:off x="2527478" y="41478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cxnSp>
        <p:nvCxnSpPr>
          <p:cNvPr id="331" name="Shape 331"/>
          <p:cNvCxnSpPr>
            <a:stCxn id="329" idx="0"/>
            <a:endCxn id="325" idx="4"/>
          </p:cNvCxnSpPr>
          <p:nvPr/>
        </p:nvCxnSpPr>
        <p:spPr>
          <a:xfrm rot="10800000">
            <a:off x="2851060" y="2479001"/>
            <a:ext cx="0" cy="50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32" name="Shape 332"/>
          <p:cNvCxnSpPr>
            <a:stCxn id="330" idx="0"/>
            <a:endCxn id="329" idx="4"/>
          </p:cNvCxnSpPr>
          <p:nvPr/>
        </p:nvCxnSpPr>
        <p:spPr>
          <a:xfrm rot="10800000">
            <a:off x="2851060" y="3634810"/>
            <a:ext cx="0" cy="51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33" name="Shape 333"/>
          <p:cNvSpPr/>
          <p:nvPr/>
        </p:nvSpPr>
        <p:spPr>
          <a:xfrm>
            <a:off x="4884312" y="298749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334" name="Shape 334"/>
          <p:cNvSpPr/>
          <p:nvPr/>
        </p:nvSpPr>
        <p:spPr>
          <a:xfrm>
            <a:off x="4147905" y="41470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cxnSp>
        <p:nvCxnSpPr>
          <p:cNvPr id="335" name="Shape 335"/>
          <p:cNvCxnSpPr>
            <a:stCxn id="334" idx="7"/>
            <a:endCxn id="333" idx="3"/>
          </p:cNvCxnSpPr>
          <p:nvPr/>
        </p:nvCxnSpPr>
        <p:spPr>
          <a:xfrm flipH="1" rot="10800000">
            <a:off x="4700294" y="3539783"/>
            <a:ext cx="278700" cy="70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36" name="Shape 336"/>
          <p:cNvCxnSpPr>
            <a:stCxn id="333" idx="0"/>
            <a:endCxn id="326" idx="4"/>
          </p:cNvCxnSpPr>
          <p:nvPr/>
        </p:nvCxnSpPr>
        <p:spPr>
          <a:xfrm rot="10800000">
            <a:off x="5207894" y="2478999"/>
            <a:ext cx="0" cy="50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37" name="Shape 337"/>
          <p:cNvSpPr/>
          <p:nvPr/>
        </p:nvSpPr>
        <p:spPr>
          <a:xfrm>
            <a:off x="5768330" y="41470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</a:p>
        </p:txBody>
      </p:sp>
      <p:cxnSp>
        <p:nvCxnSpPr>
          <p:cNvPr id="338" name="Shape 338"/>
          <p:cNvCxnSpPr>
            <a:stCxn id="337" idx="1"/>
            <a:endCxn id="333" idx="5"/>
          </p:cNvCxnSpPr>
          <p:nvPr/>
        </p:nvCxnSpPr>
        <p:spPr>
          <a:xfrm rot="10800000">
            <a:off x="5436805" y="3539783"/>
            <a:ext cx="426300" cy="70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39" name="Shape 339"/>
          <p:cNvSpPr txBox="1"/>
          <p:nvPr/>
        </p:nvSpPr>
        <p:spPr>
          <a:xfrm>
            <a:off x="5974087" y="769129"/>
            <a:ext cx="25412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Prefix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“CA” 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726464" y="1157507"/>
            <a:ext cx="1728988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BAR</a:t>
            </a:r>
          </a:p>
        </p:txBody>
      </p:sp>
      <p:sp>
        <p:nvSpPr>
          <p:cNvPr id="341" name="Shape 34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/>
        </p:nvSpPr>
        <p:spPr>
          <a:xfrm>
            <a:off x="3707505" y="77093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∅</a:t>
            </a:r>
          </a:p>
        </p:txBody>
      </p:sp>
      <p:sp>
        <p:nvSpPr>
          <p:cNvPr id="347" name="Shape 347"/>
          <p:cNvSpPr/>
          <p:nvPr/>
        </p:nvSpPr>
        <p:spPr>
          <a:xfrm>
            <a:off x="2527478" y="183183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348" name="Shape 348"/>
          <p:cNvSpPr/>
          <p:nvPr/>
        </p:nvSpPr>
        <p:spPr>
          <a:xfrm>
            <a:off x="4884312" y="18318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cxnSp>
        <p:nvCxnSpPr>
          <p:cNvPr id="349" name="Shape 349"/>
          <p:cNvCxnSpPr>
            <a:stCxn id="346" idx="3"/>
            <a:endCxn id="347" idx="7"/>
          </p:cNvCxnSpPr>
          <p:nvPr/>
        </p:nvCxnSpPr>
        <p:spPr>
          <a:xfrm flipH="1">
            <a:off x="3079880" y="1323321"/>
            <a:ext cx="722400" cy="6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50" name="Shape 350"/>
          <p:cNvCxnSpPr>
            <a:stCxn id="346" idx="5"/>
            <a:endCxn id="348" idx="1"/>
          </p:cNvCxnSpPr>
          <p:nvPr/>
        </p:nvCxnSpPr>
        <p:spPr>
          <a:xfrm>
            <a:off x="4259894" y="1323321"/>
            <a:ext cx="719100" cy="6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51" name="Shape 351"/>
          <p:cNvSpPr/>
          <p:nvPr/>
        </p:nvSpPr>
        <p:spPr>
          <a:xfrm>
            <a:off x="2527478" y="29875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352" name="Shape 352"/>
          <p:cNvSpPr/>
          <p:nvPr/>
        </p:nvSpPr>
        <p:spPr>
          <a:xfrm>
            <a:off x="2527478" y="41478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cxnSp>
        <p:nvCxnSpPr>
          <p:cNvPr id="353" name="Shape 353"/>
          <p:cNvCxnSpPr>
            <a:stCxn id="351" idx="0"/>
            <a:endCxn id="347" idx="4"/>
          </p:cNvCxnSpPr>
          <p:nvPr/>
        </p:nvCxnSpPr>
        <p:spPr>
          <a:xfrm rot="10800000">
            <a:off x="2851060" y="2479001"/>
            <a:ext cx="0" cy="50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54" name="Shape 354"/>
          <p:cNvCxnSpPr>
            <a:stCxn id="352" idx="0"/>
            <a:endCxn id="351" idx="4"/>
          </p:cNvCxnSpPr>
          <p:nvPr/>
        </p:nvCxnSpPr>
        <p:spPr>
          <a:xfrm rot="10800000">
            <a:off x="2851060" y="3634810"/>
            <a:ext cx="0" cy="51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55" name="Shape 355"/>
          <p:cNvSpPr/>
          <p:nvPr/>
        </p:nvSpPr>
        <p:spPr>
          <a:xfrm>
            <a:off x="4884312" y="298749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356" name="Shape 356"/>
          <p:cNvSpPr/>
          <p:nvPr/>
        </p:nvSpPr>
        <p:spPr>
          <a:xfrm>
            <a:off x="4147905" y="4147008"/>
            <a:ext cx="647164" cy="647164"/>
          </a:xfrm>
          <a:prstGeom prst="ellipse">
            <a:avLst/>
          </a:prstGeom>
          <a:noFill/>
          <a:ln cap="flat" cmpd="sng" w="28575">
            <a:solidFill>
              <a:srgbClr val="0070C0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cxnSp>
        <p:nvCxnSpPr>
          <p:cNvPr id="357" name="Shape 357"/>
          <p:cNvCxnSpPr>
            <a:stCxn id="356" idx="7"/>
            <a:endCxn id="355" idx="3"/>
          </p:cNvCxnSpPr>
          <p:nvPr/>
        </p:nvCxnSpPr>
        <p:spPr>
          <a:xfrm flipH="1" rot="10800000">
            <a:off x="4700294" y="3539783"/>
            <a:ext cx="278700" cy="70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58" name="Shape 358"/>
          <p:cNvCxnSpPr>
            <a:stCxn id="355" idx="0"/>
            <a:endCxn id="348" idx="4"/>
          </p:cNvCxnSpPr>
          <p:nvPr/>
        </p:nvCxnSpPr>
        <p:spPr>
          <a:xfrm rot="10800000">
            <a:off x="5207894" y="2478999"/>
            <a:ext cx="0" cy="50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59" name="Shape 359"/>
          <p:cNvSpPr/>
          <p:nvPr/>
        </p:nvSpPr>
        <p:spPr>
          <a:xfrm>
            <a:off x="5768330" y="41470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</a:p>
        </p:txBody>
      </p:sp>
      <p:cxnSp>
        <p:nvCxnSpPr>
          <p:cNvPr id="360" name="Shape 360"/>
          <p:cNvCxnSpPr>
            <a:stCxn id="359" idx="1"/>
            <a:endCxn id="355" idx="5"/>
          </p:cNvCxnSpPr>
          <p:nvPr/>
        </p:nvCxnSpPr>
        <p:spPr>
          <a:xfrm rot="10800000">
            <a:off x="5436805" y="3539783"/>
            <a:ext cx="426300" cy="70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61" name="Shape 361"/>
          <p:cNvSpPr txBox="1"/>
          <p:nvPr/>
        </p:nvSpPr>
        <p:spPr>
          <a:xfrm>
            <a:off x="5974087" y="769129"/>
            <a:ext cx="25412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Prefix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“CA” 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26464" y="1157509"/>
            <a:ext cx="172898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BAR</a:t>
            </a:r>
            <a:b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</a:t>
            </a:r>
            <a:r>
              <a:rPr b="0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sp>
        <p:nvSpPr>
          <p:cNvPr id="363" name="Shape 36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/>
        </p:nvSpPr>
        <p:spPr>
          <a:xfrm>
            <a:off x="3707505" y="77093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∅</a:t>
            </a:r>
          </a:p>
        </p:txBody>
      </p:sp>
      <p:sp>
        <p:nvSpPr>
          <p:cNvPr id="369" name="Shape 369"/>
          <p:cNvSpPr/>
          <p:nvPr/>
        </p:nvSpPr>
        <p:spPr>
          <a:xfrm>
            <a:off x="2527478" y="183183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370" name="Shape 370"/>
          <p:cNvSpPr/>
          <p:nvPr/>
        </p:nvSpPr>
        <p:spPr>
          <a:xfrm>
            <a:off x="4884312" y="18318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cxnSp>
        <p:nvCxnSpPr>
          <p:cNvPr id="371" name="Shape 371"/>
          <p:cNvCxnSpPr>
            <a:stCxn id="368" idx="3"/>
            <a:endCxn id="369" idx="7"/>
          </p:cNvCxnSpPr>
          <p:nvPr/>
        </p:nvCxnSpPr>
        <p:spPr>
          <a:xfrm flipH="1">
            <a:off x="3079880" y="1323321"/>
            <a:ext cx="722400" cy="6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72" name="Shape 372"/>
          <p:cNvCxnSpPr>
            <a:stCxn id="368" idx="5"/>
            <a:endCxn id="370" idx="1"/>
          </p:cNvCxnSpPr>
          <p:nvPr/>
        </p:nvCxnSpPr>
        <p:spPr>
          <a:xfrm>
            <a:off x="4259894" y="1323321"/>
            <a:ext cx="719100" cy="6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73" name="Shape 373"/>
          <p:cNvSpPr/>
          <p:nvPr/>
        </p:nvSpPr>
        <p:spPr>
          <a:xfrm>
            <a:off x="2527478" y="29875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374" name="Shape 374"/>
          <p:cNvSpPr/>
          <p:nvPr/>
        </p:nvSpPr>
        <p:spPr>
          <a:xfrm>
            <a:off x="2527478" y="41478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cxnSp>
        <p:nvCxnSpPr>
          <p:cNvPr id="375" name="Shape 375"/>
          <p:cNvCxnSpPr>
            <a:stCxn id="373" idx="0"/>
            <a:endCxn id="369" idx="4"/>
          </p:cNvCxnSpPr>
          <p:nvPr/>
        </p:nvCxnSpPr>
        <p:spPr>
          <a:xfrm rot="10800000">
            <a:off x="2851060" y="2479001"/>
            <a:ext cx="0" cy="50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76" name="Shape 376"/>
          <p:cNvCxnSpPr>
            <a:stCxn id="374" idx="0"/>
            <a:endCxn id="373" idx="4"/>
          </p:cNvCxnSpPr>
          <p:nvPr/>
        </p:nvCxnSpPr>
        <p:spPr>
          <a:xfrm rot="10800000">
            <a:off x="2851060" y="3634810"/>
            <a:ext cx="0" cy="51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77" name="Shape 377"/>
          <p:cNvSpPr/>
          <p:nvPr/>
        </p:nvSpPr>
        <p:spPr>
          <a:xfrm>
            <a:off x="4884312" y="298749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378" name="Shape 378"/>
          <p:cNvSpPr/>
          <p:nvPr/>
        </p:nvSpPr>
        <p:spPr>
          <a:xfrm>
            <a:off x="4147905" y="41470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cxnSp>
        <p:nvCxnSpPr>
          <p:cNvPr id="379" name="Shape 379"/>
          <p:cNvCxnSpPr>
            <a:stCxn id="378" idx="7"/>
            <a:endCxn id="377" idx="3"/>
          </p:cNvCxnSpPr>
          <p:nvPr/>
        </p:nvCxnSpPr>
        <p:spPr>
          <a:xfrm flipH="1" rot="10800000">
            <a:off x="4700294" y="3539783"/>
            <a:ext cx="278700" cy="70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80" name="Shape 380"/>
          <p:cNvCxnSpPr>
            <a:stCxn id="377" idx="0"/>
            <a:endCxn id="370" idx="4"/>
          </p:cNvCxnSpPr>
          <p:nvPr/>
        </p:nvCxnSpPr>
        <p:spPr>
          <a:xfrm rot="10800000">
            <a:off x="5207894" y="2478999"/>
            <a:ext cx="0" cy="50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81" name="Shape 381"/>
          <p:cNvSpPr/>
          <p:nvPr/>
        </p:nvSpPr>
        <p:spPr>
          <a:xfrm>
            <a:off x="5768330" y="41470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</a:p>
        </p:txBody>
      </p:sp>
      <p:cxnSp>
        <p:nvCxnSpPr>
          <p:cNvPr id="382" name="Shape 382"/>
          <p:cNvCxnSpPr>
            <a:stCxn id="381" idx="1"/>
            <a:endCxn id="377" idx="5"/>
          </p:cNvCxnSpPr>
          <p:nvPr/>
        </p:nvCxnSpPr>
        <p:spPr>
          <a:xfrm rot="10800000">
            <a:off x="5436805" y="3539783"/>
            <a:ext cx="426300" cy="70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83" name="Shape 383"/>
          <p:cNvSpPr txBox="1"/>
          <p:nvPr/>
        </p:nvSpPr>
        <p:spPr>
          <a:xfrm>
            <a:off x="5974087" y="769129"/>
            <a:ext cx="25412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Prefix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“C”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726464" y="1157509"/>
            <a:ext cx="172898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</a:t>
            </a:r>
          </a:p>
        </p:txBody>
      </p:sp>
      <p:sp>
        <p:nvSpPr>
          <p:cNvPr id="385" name="Shape 38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/>
        </p:nvSpPr>
        <p:spPr>
          <a:xfrm>
            <a:off x="3707505" y="77093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∅</a:t>
            </a:r>
          </a:p>
        </p:txBody>
      </p:sp>
      <p:sp>
        <p:nvSpPr>
          <p:cNvPr id="391" name="Shape 391"/>
          <p:cNvSpPr/>
          <p:nvPr/>
        </p:nvSpPr>
        <p:spPr>
          <a:xfrm>
            <a:off x="2527478" y="183183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392" name="Shape 392"/>
          <p:cNvSpPr/>
          <p:nvPr/>
        </p:nvSpPr>
        <p:spPr>
          <a:xfrm>
            <a:off x="4884312" y="18318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cxnSp>
        <p:nvCxnSpPr>
          <p:cNvPr id="393" name="Shape 393"/>
          <p:cNvCxnSpPr>
            <a:stCxn id="390" idx="3"/>
            <a:endCxn id="391" idx="7"/>
          </p:cNvCxnSpPr>
          <p:nvPr/>
        </p:nvCxnSpPr>
        <p:spPr>
          <a:xfrm flipH="1">
            <a:off x="3079880" y="1323321"/>
            <a:ext cx="722400" cy="6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94" name="Shape 394"/>
          <p:cNvCxnSpPr>
            <a:stCxn id="390" idx="5"/>
            <a:endCxn id="392" idx="1"/>
          </p:cNvCxnSpPr>
          <p:nvPr/>
        </p:nvCxnSpPr>
        <p:spPr>
          <a:xfrm>
            <a:off x="4259894" y="1323321"/>
            <a:ext cx="719100" cy="6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95" name="Shape 395"/>
          <p:cNvSpPr/>
          <p:nvPr/>
        </p:nvSpPr>
        <p:spPr>
          <a:xfrm>
            <a:off x="2527478" y="29875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396" name="Shape 396"/>
          <p:cNvSpPr/>
          <p:nvPr/>
        </p:nvSpPr>
        <p:spPr>
          <a:xfrm>
            <a:off x="2527478" y="41478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cxnSp>
        <p:nvCxnSpPr>
          <p:cNvPr id="397" name="Shape 397"/>
          <p:cNvCxnSpPr>
            <a:stCxn id="395" idx="0"/>
            <a:endCxn id="391" idx="4"/>
          </p:cNvCxnSpPr>
          <p:nvPr/>
        </p:nvCxnSpPr>
        <p:spPr>
          <a:xfrm rot="10800000">
            <a:off x="2851060" y="2479001"/>
            <a:ext cx="0" cy="50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98" name="Shape 398"/>
          <p:cNvCxnSpPr>
            <a:stCxn id="396" idx="0"/>
            <a:endCxn id="395" idx="4"/>
          </p:cNvCxnSpPr>
          <p:nvPr/>
        </p:nvCxnSpPr>
        <p:spPr>
          <a:xfrm rot="10800000">
            <a:off x="2851060" y="3634810"/>
            <a:ext cx="0" cy="51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99" name="Shape 399"/>
          <p:cNvSpPr/>
          <p:nvPr/>
        </p:nvSpPr>
        <p:spPr>
          <a:xfrm>
            <a:off x="4884312" y="298749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400" name="Shape 400"/>
          <p:cNvSpPr/>
          <p:nvPr/>
        </p:nvSpPr>
        <p:spPr>
          <a:xfrm>
            <a:off x="4147905" y="41470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cxnSp>
        <p:nvCxnSpPr>
          <p:cNvPr id="401" name="Shape 401"/>
          <p:cNvCxnSpPr>
            <a:stCxn id="400" idx="7"/>
            <a:endCxn id="399" idx="3"/>
          </p:cNvCxnSpPr>
          <p:nvPr/>
        </p:nvCxnSpPr>
        <p:spPr>
          <a:xfrm flipH="1" rot="10800000">
            <a:off x="4700294" y="3539783"/>
            <a:ext cx="278700" cy="70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2" name="Shape 402"/>
          <p:cNvCxnSpPr>
            <a:stCxn id="399" idx="0"/>
            <a:endCxn id="392" idx="4"/>
          </p:cNvCxnSpPr>
          <p:nvPr/>
        </p:nvCxnSpPr>
        <p:spPr>
          <a:xfrm rot="10800000">
            <a:off x="5207894" y="2478999"/>
            <a:ext cx="0" cy="50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03" name="Shape 403"/>
          <p:cNvSpPr/>
          <p:nvPr/>
        </p:nvSpPr>
        <p:spPr>
          <a:xfrm>
            <a:off x="5768330" y="41470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</a:p>
        </p:txBody>
      </p:sp>
      <p:cxnSp>
        <p:nvCxnSpPr>
          <p:cNvPr id="404" name="Shape 404"/>
          <p:cNvCxnSpPr>
            <a:stCxn id="403" idx="1"/>
            <a:endCxn id="399" idx="5"/>
          </p:cNvCxnSpPr>
          <p:nvPr/>
        </p:nvCxnSpPr>
        <p:spPr>
          <a:xfrm rot="10800000">
            <a:off x="5436805" y="3539783"/>
            <a:ext cx="426300" cy="70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05" name="Shape 405"/>
          <p:cNvSpPr txBox="1"/>
          <p:nvPr/>
        </p:nvSpPr>
        <p:spPr>
          <a:xfrm>
            <a:off x="5974087" y="769129"/>
            <a:ext cx="25412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Prefix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“CA” 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726464" y="1157509"/>
            <a:ext cx="172898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</a:t>
            </a:r>
          </a:p>
        </p:txBody>
      </p:sp>
      <p:sp>
        <p:nvSpPr>
          <p:cNvPr id="407" name="Shape 40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3707505" y="77093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∅</a:t>
            </a:r>
          </a:p>
        </p:txBody>
      </p:sp>
      <p:sp>
        <p:nvSpPr>
          <p:cNvPr id="413" name="Shape 413"/>
          <p:cNvSpPr/>
          <p:nvPr/>
        </p:nvSpPr>
        <p:spPr>
          <a:xfrm>
            <a:off x="2527478" y="183183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414" name="Shape 414"/>
          <p:cNvSpPr/>
          <p:nvPr/>
        </p:nvSpPr>
        <p:spPr>
          <a:xfrm>
            <a:off x="4884312" y="18318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cxnSp>
        <p:nvCxnSpPr>
          <p:cNvPr id="415" name="Shape 415"/>
          <p:cNvCxnSpPr>
            <a:stCxn id="412" idx="3"/>
            <a:endCxn id="413" idx="7"/>
          </p:cNvCxnSpPr>
          <p:nvPr/>
        </p:nvCxnSpPr>
        <p:spPr>
          <a:xfrm flipH="1">
            <a:off x="3079880" y="1323321"/>
            <a:ext cx="722400" cy="6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16" name="Shape 416"/>
          <p:cNvCxnSpPr>
            <a:stCxn id="412" idx="5"/>
            <a:endCxn id="414" idx="1"/>
          </p:cNvCxnSpPr>
          <p:nvPr/>
        </p:nvCxnSpPr>
        <p:spPr>
          <a:xfrm>
            <a:off x="4259894" y="1323321"/>
            <a:ext cx="719100" cy="6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17" name="Shape 417"/>
          <p:cNvSpPr/>
          <p:nvPr/>
        </p:nvSpPr>
        <p:spPr>
          <a:xfrm>
            <a:off x="2527478" y="29875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418" name="Shape 418"/>
          <p:cNvSpPr/>
          <p:nvPr/>
        </p:nvSpPr>
        <p:spPr>
          <a:xfrm>
            <a:off x="2527478" y="41478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cxnSp>
        <p:nvCxnSpPr>
          <p:cNvPr id="419" name="Shape 419"/>
          <p:cNvCxnSpPr>
            <a:stCxn id="417" idx="0"/>
            <a:endCxn id="413" idx="4"/>
          </p:cNvCxnSpPr>
          <p:nvPr/>
        </p:nvCxnSpPr>
        <p:spPr>
          <a:xfrm rot="10800000">
            <a:off x="2851060" y="2479001"/>
            <a:ext cx="0" cy="50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20" name="Shape 420"/>
          <p:cNvCxnSpPr>
            <a:stCxn id="418" idx="0"/>
            <a:endCxn id="417" idx="4"/>
          </p:cNvCxnSpPr>
          <p:nvPr/>
        </p:nvCxnSpPr>
        <p:spPr>
          <a:xfrm rot="10800000">
            <a:off x="2851060" y="3634810"/>
            <a:ext cx="0" cy="51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21" name="Shape 421"/>
          <p:cNvSpPr/>
          <p:nvPr/>
        </p:nvSpPr>
        <p:spPr>
          <a:xfrm>
            <a:off x="4884312" y="298749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422" name="Shape 422"/>
          <p:cNvSpPr/>
          <p:nvPr/>
        </p:nvSpPr>
        <p:spPr>
          <a:xfrm>
            <a:off x="4147905" y="41470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cxnSp>
        <p:nvCxnSpPr>
          <p:cNvPr id="423" name="Shape 423"/>
          <p:cNvCxnSpPr>
            <a:stCxn id="422" idx="7"/>
            <a:endCxn id="421" idx="3"/>
          </p:cNvCxnSpPr>
          <p:nvPr/>
        </p:nvCxnSpPr>
        <p:spPr>
          <a:xfrm flipH="1" rot="10800000">
            <a:off x="4700294" y="3539783"/>
            <a:ext cx="278700" cy="70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24" name="Shape 424"/>
          <p:cNvCxnSpPr>
            <a:stCxn id="421" idx="0"/>
            <a:endCxn id="414" idx="4"/>
          </p:cNvCxnSpPr>
          <p:nvPr/>
        </p:nvCxnSpPr>
        <p:spPr>
          <a:xfrm rot="10800000">
            <a:off x="5207894" y="2478999"/>
            <a:ext cx="0" cy="50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25" name="Shape 425"/>
          <p:cNvSpPr/>
          <p:nvPr/>
        </p:nvSpPr>
        <p:spPr>
          <a:xfrm>
            <a:off x="5768330" y="4147008"/>
            <a:ext cx="647164" cy="647164"/>
          </a:xfrm>
          <a:prstGeom prst="ellipse">
            <a:avLst/>
          </a:prstGeom>
          <a:noFill/>
          <a:ln cap="flat" cmpd="sng" w="28575">
            <a:solidFill>
              <a:srgbClr val="0070C0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</a:p>
        </p:txBody>
      </p:sp>
      <p:cxnSp>
        <p:nvCxnSpPr>
          <p:cNvPr id="426" name="Shape 426"/>
          <p:cNvCxnSpPr>
            <a:stCxn id="425" idx="1"/>
            <a:endCxn id="421" idx="5"/>
          </p:cNvCxnSpPr>
          <p:nvPr/>
        </p:nvCxnSpPr>
        <p:spPr>
          <a:xfrm rot="10800000">
            <a:off x="5436805" y="3539783"/>
            <a:ext cx="426300" cy="70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27" name="Shape 427"/>
          <p:cNvSpPr txBox="1"/>
          <p:nvPr/>
        </p:nvSpPr>
        <p:spPr>
          <a:xfrm>
            <a:off x="5974087" y="769129"/>
            <a:ext cx="25412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Prefix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“CA” 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726464" y="1157505"/>
            <a:ext cx="1728988" cy="1815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</a:t>
            </a:r>
            <a:r>
              <a:rPr b="0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</a:p>
        </p:txBody>
      </p:sp>
      <p:sp>
        <p:nvSpPr>
          <p:cNvPr id="429" name="Shape 4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3707505" y="77093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∅</a:t>
            </a:r>
          </a:p>
        </p:txBody>
      </p:sp>
      <p:sp>
        <p:nvSpPr>
          <p:cNvPr id="435" name="Shape 435"/>
          <p:cNvSpPr/>
          <p:nvPr/>
        </p:nvSpPr>
        <p:spPr>
          <a:xfrm>
            <a:off x="2527478" y="183183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436" name="Shape 436"/>
          <p:cNvSpPr/>
          <p:nvPr/>
        </p:nvSpPr>
        <p:spPr>
          <a:xfrm>
            <a:off x="4884312" y="18318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cxnSp>
        <p:nvCxnSpPr>
          <p:cNvPr id="437" name="Shape 437"/>
          <p:cNvCxnSpPr>
            <a:stCxn id="434" idx="3"/>
            <a:endCxn id="435" idx="7"/>
          </p:cNvCxnSpPr>
          <p:nvPr/>
        </p:nvCxnSpPr>
        <p:spPr>
          <a:xfrm flipH="1">
            <a:off x="3079880" y="1323321"/>
            <a:ext cx="722400" cy="6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38" name="Shape 438"/>
          <p:cNvCxnSpPr>
            <a:stCxn id="434" idx="5"/>
            <a:endCxn id="436" idx="1"/>
          </p:cNvCxnSpPr>
          <p:nvPr/>
        </p:nvCxnSpPr>
        <p:spPr>
          <a:xfrm>
            <a:off x="4259894" y="1323321"/>
            <a:ext cx="719100" cy="6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39" name="Shape 439"/>
          <p:cNvSpPr/>
          <p:nvPr/>
        </p:nvSpPr>
        <p:spPr>
          <a:xfrm>
            <a:off x="2527478" y="29875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440" name="Shape 440"/>
          <p:cNvSpPr/>
          <p:nvPr/>
        </p:nvSpPr>
        <p:spPr>
          <a:xfrm>
            <a:off x="2527478" y="41478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cxnSp>
        <p:nvCxnSpPr>
          <p:cNvPr id="441" name="Shape 441"/>
          <p:cNvCxnSpPr>
            <a:stCxn id="439" idx="0"/>
            <a:endCxn id="435" idx="4"/>
          </p:cNvCxnSpPr>
          <p:nvPr/>
        </p:nvCxnSpPr>
        <p:spPr>
          <a:xfrm rot="10800000">
            <a:off x="2851060" y="2479001"/>
            <a:ext cx="0" cy="50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42" name="Shape 442"/>
          <p:cNvCxnSpPr>
            <a:stCxn id="440" idx="0"/>
            <a:endCxn id="439" idx="4"/>
          </p:cNvCxnSpPr>
          <p:nvPr/>
        </p:nvCxnSpPr>
        <p:spPr>
          <a:xfrm rot="10800000">
            <a:off x="2851060" y="3634810"/>
            <a:ext cx="0" cy="51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43" name="Shape 443"/>
          <p:cNvSpPr/>
          <p:nvPr/>
        </p:nvSpPr>
        <p:spPr>
          <a:xfrm>
            <a:off x="4884312" y="298749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444" name="Shape 444"/>
          <p:cNvSpPr/>
          <p:nvPr/>
        </p:nvSpPr>
        <p:spPr>
          <a:xfrm>
            <a:off x="4147905" y="41470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cxnSp>
        <p:nvCxnSpPr>
          <p:cNvPr id="445" name="Shape 445"/>
          <p:cNvCxnSpPr>
            <a:stCxn id="444" idx="7"/>
            <a:endCxn id="443" idx="3"/>
          </p:cNvCxnSpPr>
          <p:nvPr/>
        </p:nvCxnSpPr>
        <p:spPr>
          <a:xfrm flipH="1" rot="10800000">
            <a:off x="4700294" y="3539783"/>
            <a:ext cx="278700" cy="70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46" name="Shape 446"/>
          <p:cNvCxnSpPr>
            <a:stCxn id="443" idx="0"/>
            <a:endCxn id="436" idx="4"/>
          </p:cNvCxnSpPr>
          <p:nvPr/>
        </p:nvCxnSpPr>
        <p:spPr>
          <a:xfrm rot="10800000">
            <a:off x="5207894" y="2478999"/>
            <a:ext cx="0" cy="50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47" name="Shape 447"/>
          <p:cNvSpPr/>
          <p:nvPr/>
        </p:nvSpPr>
        <p:spPr>
          <a:xfrm>
            <a:off x="5768330" y="41470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</a:p>
        </p:txBody>
      </p:sp>
      <p:cxnSp>
        <p:nvCxnSpPr>
          <p:cNvPr id="448" name="Shape 448"/>
          <p:cNvCxnSpPr>
            <a:stCxn id="447" idx="1"/>
            <a:endCxn id="443" idx="5"/>
          </p:cNvCxnSpPr>
          <p:nvPr/>
        </p:nvCxnSpPr>
        <p:spPr>
          <a:xfrm rot="10800000">
            <a:off x="5436805" y="3539783"/>
            <a:ext cx="426300" cy="70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49" name="Shape 449"/>
          <p:cNvSpPr txBox="1"/>
          <p:nvPr/>
        </p:nvSpPr>
        <p:spPr>
          <a:xfrm>
            <a:off x="5974087" y="769129"/>
            <a:ext cx="25412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Prefix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“C” 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726464" y="1157505"/>
            <a:ext cx="1728988" cy="1815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</a:t>
            </a:r>
          </a:p>
        </p:txBody>
      </p:sp>
      <p:sp>
        <p:nvSpPr>
          <p:cNvPr id="451" name="Shape 45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/>
        </p:nvSpPr>
        <p:spPr>
          <a:xfrm>
            <a:off x="3707505" y="77093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∅</a:t>
            </a:r>
          </a:p>
        </p:txBody>
      </p:sp>
      <p:sp>
        <p:nvSpPr>
          <p:cNvPr id="457" name="Shape 457"/>
          <p:cNvSpPr/>
          <p:nvPr/>
        </p:nvSpPr>
        <p:spPr>
          <a:xfrm>
            <a:off x="2527478" y="183183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458" name="Shape 458"/>
          <p:cNvSpPr/>
          <p:nvPr/>
        </p:nvSpPr>
        <p:spPr>
          <a:xfrm>
            <a:off x="4884312" y="18318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cxnSp>
        <p:nvCxnSpPr>
          <p:cNvPr id="459" name="Shape 459"/>
          <p:cNvCxnSpPr>
            <a:stCxn id="456" idx="3"/>
            <a:endCxn id="457" idx="7"/>
          </p:cNvCxnSpPr>
          <p:nvPr/>
        </p:nvCxnSpPr>
        <p:spPr>
          <a:xfrm flipH="1">
            <a:off x="3079880" y="1323321"/>
            <a:ext cx="722400" cy="6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60" name="Shape 460"/>
          <p:cNvCxnSpPr>
            <a:stCxn id="456" idx="5"/>
            <a:endCxn id="458" idx="1"/>
          </p:cNvCxnSpPr>
          <p:nvPr/>
        </p:nvCxnSpPr>
        <p:spPr>
          <a:xfrm>
            <a:off x="4259894" y="1323321"/>
            <a:ext cx="719100" cy="6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61" name="Shape 461"/>
          <p:cNvSpPr/>
          <p:nvPr/>
        </p:nvSpPr>
        <p:spPr>
          <a:xfrm>
            <a:off x="2527478" y="29875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462" name="Shape 462"/>
          <p:cNvSpPr/>
          <p:nvPr/>
        </p:nvSpPr>
        <p:spPr>
          <a:xfrm>
            <a:off x="2527478" y="41478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cxnSp>
        <p:nvCxnSpPr>
          <p:cNvPr id="463" name="Shape 463"/>
          <p:cNvCxnSpPr>
            <a:stCxn id="461" idx="0"/>
            <a:endCxn id="457" idx="4"/>
          </p:cNvCxnSpPr>
          <p:nvPr/>
        </p:nvCxnSpPr>
        <p:spPr>
          <a:xfrm rot="10800000">
            <a:off x="2851060" y="2479001"/>
            <a:ext cx="0" cy="50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64" name="Shape 464"/>
          <p:cNvCxnSpPr>
            <a:stCxn id="462" idx="0"/>
            <a:endCxn id="461" idx="4"/>
          </p:cNvCxnSpPr>
          <p:nvPr/>
        </p:nvCxnSpPr>
        <p:spPr>
          <a:xfrm rot="10800000">
            <a:off x="2851060" y="3634810"/>
            <a:ext cx="0" cy="51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65" name="Shape 465"/>
          <p:cNvSpPr/>
          <p:nvPr/>
        </p:nvSpPr>
        <p:spPr>
          <a:xfrm>
            <a:off x="4884312" y="298749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466" name="Shape 466"/>
          <p:cNvSpPr/>
          <p:nvPr/>
        </p:nvSpPr>
        <p:spPr>
          <a:xfrm>
            <a:off x="4147905" y="41470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cxnSp>
        <p:nvCxnSpPr>
          <p:cNvPr id="467" name="Shape 467"/>
          <p:cNvCxnSpPr>
            <a:stCxn id="466" idx="7"/>
            <a:endCxn id="465" idx="3"/>
          </p:cNvCxnSpPr>
          <p:nvPr/>
        </p:nvCxnSpPr>
        <p:spPr>
          <a:xfrm flipH="1" rot="10800000">
            <a:off x="4700294" y="3539783"/>
            <a:ext cx="278700" cy="70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68" name="Shape 468"/>
          <p:cNvCxnSpPr>
            <a:stCxn id="465" idx="0"/>
            <a:endCxn id="458" idx="4"/>
          </p:cNvCxnSpPr>
          <p:nvPr/>
        </p:nvCxnSpPr>
        <p:spPr>
          <a:xfrm rot="10800000">
            <a:off x="5207894" y="2478999"/>
            <a:ext cx="0" cy="50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69" name="Shape 469"/>
          <p:cNvSpPr/>
          <p:nvPr/>
        </p:nvSpPr>
        <p:spPr>
          <a:xfrm>
            <a:off x="5768330" y="41470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</a:p>
        </p:txBody>
      </p:sp>
      <p:cxnSp>
        <p:nvCxnSpPr>
          <p:cNvPr id="470" name="Shape 470"/>
          <p:cNvCxnSpPr>
            <a:stCxn id="469" idx="1"/>
            <a:endCxn id="465" idx="5"/>
          </p:cNvCxnSpPr>
          <p:nvPr/>
        </p:nvCxnSpPr>
        <p:spPr>
          <a:xfrm rot="10800000">
            <a:off x="5436805" y="3539783"/>
            <a:ext cx="426300" cy="70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71" name="Shape 471"/>
          <p:cNvSpPr txBox="1"/>
          <p:nvPr/>
        </p:nvSpPr>
        <p:spPr>
          <a:xfrm>
            <a:off x="5974087" y="769129"/>
            <a:ext cx="25412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Prefix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“” 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726464" y="1157505"/>
            <a:ext cx="1728988" cy="1815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</a:t>
            </a:r>
          </a:p>
        </p:txBody>
      </p:sp>
      <p:sp>
        <p:nvSpPr>
          <p:cNvPr id="473" name="Shape 47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/>
        </p:nvSpPr>
        <p:spPr>
          <a:xfrm>
            <a:off x="3707505" y="77093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∅</a:t>
            </a:r>
          </a:p>
        </p:txBody>
      </p:sp>
      <p:sp>
        <p:nvSpPr>
          <p:cNvPr id="479" name="Shape 479"/>
          <p:cNvSpPr/>
          <p:nvPr/>
        </p:nvSpPr>
        <p:spPr>
          <a:xfrm>
            <a:off x="2527478" y="183183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480" name="Shape 480"/>
          <p:cNvSpPr/>
          <p:nvPr/>
        </p:nvSpPr>
        <p:spPr>
          <a:xfrm>
            <a:off x="4884312" y="18318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cxnSp>
        <p:nvCxnSpPr>
          <p:cNvPr id="481" name="Shape 481"/>
          <p:cNvCxnSpPr>
            <a:stCxn id="478" idx="3"/>
            <a:endCxn id="479" idx="7"/>
          </p:cNvCxnSpPr>
          <p:nvPr/>
        </p:nvCxnSpPr>
        <p:spPr>
          <a:xfrm flipH="1">
            <a:off x="3079880" y="1323321"/>
            <a:ext cx="722400" cy="6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82" name="Shape 482"/>
          <p:cNvCxnSpPr>
            <a:stCxn id="478" idx="5"/>
            <a:endCxn id="480" idx="1"/>
          </p:cNvCxnSpPr>
          <p:nvPr/>
        </p:nvCxnSpPr>
        <p:spPr>
          <a:xfrm>
            <a:off x="4259894" y="1323321"/>
            <a:ext cx="719100" cy="6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83" name="Shape 483"/>
          <p:cNvSpPr/>
          <p:nvPr/>
        </p:nvSpPr>
        <p:spPr>
          <a:xfrm>
            <a:off x="2527478" y="29875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484" name="Shape 484"/>
          <p:cNvSpPr/>
          <p:nvPr/>
        </p:nvSpPr>
        <p:spPr>
          <a:xfrm>
            <a:off x="2527478" y="41478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cxnSp>
        <p:nvCxnSpPr>
          <p:cNvPr id="485" name="Shape 485"/>
          <p:cNvCxnSpPr>
            <a:stCxn id="483" idx="0"/>
            <a:endCxn id="479" idx="4"/>
          </p:cNvCxnSpPr>
          <p:nvPr/>
        </p:nvCxnSpPr>
        <p:spPr>
          <a:xfrm rot="10800000">
            <a:off x="2851060" y="2479001"/>
            <a:ext cx="0" cy="50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86" name="Shape 486"/>
          <p:cNvCxnSpPr>
            <a:stCxn id="484" idx="0"/>
            <a:endCxn id="483" idx="4"/>
          </p:cNvCxnSpPr>
          <p:nvPr/>
        </p:nvCxnSpPr>
        <p:spPr>
          <a:xfrm rot="10800000">
            <a:off x="2851060" y="3634810"/>
            <a:ext cx="0" cy="51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87" name="Shape 487"/>
          <p:cNvSpPr/>
          <p:nvPr/>
        </p:nvSpPr>
        <p:spPr>
          <a:xfrm>
            <a:off x="4884312" y="298749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488" name="Shape 488"/>
          <p:cNvSpPr/>
          <p:nvPr/>
        </p:nvSpPr>
        <p:spPr>
          <a:xfrm>
            <a:off x="4147905" y="41470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cxnSp>
        <p:nvCxnSpPr>
          <p:cNvPr id="489" name="Shape 489"/>
          <p:cNvCxnSpPr>
            <a:stCxn id="488" idx="7"/>
            <a:endCxn id="487" idx="3"/>
          </p:cNvCxnSpPr>
          <p:nvPr/>
        </p:nvCxnSpPr>
        <p:spPr>
          <a:xfrm flipH="1" rot="10800000">
            <a:off x="4700294" y="3539783"/>
            <a:ext cx="278700" cy="70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90" name="Shape 490"/>
          <p:cNvCxnSpPr>
            <a:stCxn id="487" idx="0"/>
            <a:endCxn id="480" idx="4"/>
          </p:cNvCxnSpPr>
          <p:nvPr/>
        </p:nvCxnSpPr>
        <p:spPr>
          <a:xfrm rot="10800000">
            <a:off x="5207894" y="2478999"/>
            <a:ext cx="0" cy="50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91" name="Shape 491"/>
          <p:cNvSpPr/>
          <p:nvPr/>
        </p:nvSpPr>
        <p:spPr>
          <a:xfrm>
            <a:off x="5768330" y="41470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</a:p>
        </p:txBody>
      </p:sp>
      <p:cxnSp>
        <p:nvCxnSpPr>
          <p:cNvPr id="492" name="Shape 492"/>
          <p:cNvCxnSpPr>
            <a:stCxn id="491" idx="1"/>
            <a:endCxn id="487" idx="5"/>
          </p:cNvCxnSpPr>
          <p:nvPr/>
        </p:nvCxnSpPr>
        <p:spPr>
          <a:xfrm rot="10800000">
            <a:off x="5436805" y="3539783"/>
            <a:ext cx="426300" cy="70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93" name="Shape 493"/>
          <p:cNvSpPr txBox="1"/>
          <p:nvPr/>
        </p:nvSpPr>
        <p:spPr>
          <a:xfrm>
            <a:off x="5974087" y="769129"/>
            <a:ext cx="25412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Prefix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“” 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726464" y="1157505"/>
            <a:ext cx="1728988" cy="1815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</a:t>
            </a:r>
          </a:p>
        </p:txBody>
      </p:sp>
      <p:sp>
        <p:nvSpPr>
          <p:cNvPr id="495" name="Shape 49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707505" y="77093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∅</a:t>
            </a:r>
          </a:p>
        </p:txBody>
      </p:sp>
      <p:sp>
        <p:nvSpPr>
          <p:cNvPr id="105" name="Shape 105"/>
          <p:cNvSpPr/>
          <p:nvPr/>
        </p:nvSpPr>
        <p:spPr>
          <a:xfrm>
            <a:off x="2527478" y="183183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106" name="Shape 106"/>
          <p:cNvSpPr/>
          <p:nvPr/>
        </p:nvSpPr>
        <p:spPr>
          <a:xfrm>
            <a:off x="4884312" y="18318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cxnSp>
        <p:nvCxnSpPr>
          <p:cNvPr id="107" name="Shape 107"/>
          <p:cNvCxnSpPr>
            <a:stCxn id="104" idx="3"/>
            <a:endCxn id="105" idx="7"/>
          </p:cNvCxnSpPr>
          <p:nvPr/>
        </p:nvCxnSpPr>
        <p:spPr>
          <a:xfrm flipH="1">
            <a:off x="3079880" y="1323321"/>
            <a:ext cx="722400" cy="6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08" name="Shape 108"/>
          <p:cNvCxnSpPr>
            <a:stCxn id="104" idx="5"/>
            <a:endCxn id="106" idx="1"/>
          </p:cNvCxnSpPr>
          <p:nvPr/>
        </p:nvCxnSpPr>
        <p:spPr>
          <a:xfrm>
            <a:off x="4259894" y="1323321"/>
            <a:ext cx="719100" cy="6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9" name="Shape 109"/>
          <p:cNvSpPr/>
          <p:nvPr/>
        </p:nvSpPr>
        <p:spPr>
          <a:xfrm>
            <a:off x="2527478" y="29875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10" name="Shape 110"/>
          <p:cNvSpPr/>
          <p:nvPr/>
        </p:nvSpPr>
        <p:spPr>
          <a:xfrm>
            <a:off x="2527478" y="41478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cxnSp>
        <p:nvCxnSpPr>
          <p:cNvPr id="111" name="Shape 111"/>
          <p:cNvCxnSpPr>
            <a:stCxn id="109" idx="0"/>
            <a:endCxn id="105" idx="4"/>
          </p:cNvCxnSpPr>
          <p:nvPr/>
        </p:nvCxnSpPr>
        <p:spPr>
          <a:xfrm rot="10800000">
            <a:off x="2851060" y="2479001"/>
            <a:ext cx="0" cy="50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12" name="Shape 112"/>
          <p:cNvCxnSpPr>
            <a:stCxn id="110" idx="0"/>
            <a:endCxn id="109" idx="4"/>
          </p:cNvCxnSpPr>
          <p:nvPr/>
        </p:nvCxnSpPr>
        <p:spPr>
          <a:xfrm rot="10800000">
            <a:off x="2851060" y="3634810"/>
            <a:ext cx="0" cy="51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3" name="Shape 113"/>
          <p:cNvSpPr/>
          <p:nvPr/>
        </p:nvSpPr>
        <p:spPr>
          <a:xfrm>
            <a:off x="4884312" y="298749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14" name="Shape 114"/>
          <p:cNvSpPr/>
          <p:nvPr/>
        </p:nvSpPr>
        <p:spPr>
          <a:xfrm>
            <a:off x="4147905" y="41470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cxnSp>
        <p:nvCxnSpPr>
          <p:cNvPr id="115" name="Shape 115"/>
          <p:cNvCxnSpPr>
            <a:stCxn id="114" idx="7"/>
            <a:endCxn id="113" idx="3"/>
          </p:cNvCxnSpPr>
          <p:nvPr/>
        </p:nvCxnSpPr>
        <p:spPr>
          <a:xfrm flipH="1" rot="10800000">
            <a:off x="4700294" y="3539783"/>
            <a:ext cx="278700" cy="70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16" name="Shape 116"/>
          <p:cNvCxnSpPr>
            <a:stCxn id="113" idx="0"/>
            <a:endCxn id="106" idx="4"/>
          </p:cNvCxnSpPr>
          <p:nvPr/>
        </p:nvCxnSpPr>
        <p:spPr>
          <a:xfrm rot="10800000">
            <a:off x="5207894" y="2478999"/>
            <a:ext cx="0" cy="50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7" name="Shape 117"/>
          <p:cNvSpPr/>
          <p:nvPr/>
        </p:nvSpPr>
        <p:spPr>
          <a:xfrm>
            <a:off x="5768330" y="41470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</a:p>
        </p:txBody>
      </p:sp>
      <p:cxnSp>
        <p:nvCxnSpPr>
          <p:cNvPr id="118" name="Shape 118"/>
          <p:cNvCxnSpPr>
            <a:stCxn id="117" idx="1"/>
            <a:endCxn id="113" idx="5"/>
          </p:cNvCxnSpPr>
          <p:nvPr/>
        </p:nvCxnSpPr>
        <p:spPr>
          <a:xfrm rot="10800000">
            <a:off x="5436805" y="3539783"/>
            <a:ext cx="426300" cy="70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9" name="Shape 119"/>
          <p:cNvSpPr txBox="1"/>
          <p:nvPr/>
        </p:nvSpPr>
        <p:spPr>
          <a:xfrm>
            <a:off x="5974087" y="769129"/>
            <a:ext cx="25412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Prefix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“”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726464" y="1157505"/>
            <a:ext cx="1728988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</a:p>
        </p:txBody>
      </p:sp>
      <p:sp>
        <p:nvSpPr>
          <p:cNvPr id="121" name="Shape 12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/>
        </p:nvSpPr>
        <p:spPr>
          <a:xfrm>
            <a:off x="3707505" y="77093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∅</a:t>
            </a:r>
          </a:p>
        </p:txBody>
      </p:sp>
      <p:sp>
        <p:nvSpPr>
          <p:cNvPr id="501" name="Shape 501"/>
          <p:cNvSpPr/>
          <p:nvPr/>
        </p:nvSpPr>
        <p:spPr>
          <a:xfrm>
            <a:off x="2527478" y="183183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502" name="Shape 502"/>
          <p:cNvSpPr/>
          <p:nvPr/>
        </p:nvSpPr>
        <p:spPr>
          <a:xfrm>
            <a:off x="4884312" y="18318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cxnSp>
        <p:nvCxnSpPr>
          <p:cNvPr id="503" name="Shape 503"/>
          <p:cNvCxnSpPr>
            <a:stCxn id="500" idx="3"/>
            <a:endCxn id="501" idx="7"/>
          </p:cNvCxnSpPr>
          <p:nvPr/>
        </p:nvCxnSpPr>
        <p:spPr>
          <a:xfrm flipH="1">
            <a:off x="3079880" y="1323321"/>
            <a:ext cx="722400" cy="6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04" name="Shape 504"/>
          <p:cNvCxnSpPr>
            <a:stCxn id="500" idx="5"/>
            <a:endCxn id="502" idx="1"/>
          </p:cNvCxnSpPr>
          <p:nvPr/>
        </p:nvCxnSpPr>
        <p:spPr>
          <a:xfrm>
            <a:off x="4259894" y="1323321"/>
            <a:ext cx="719100" cy="6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05" name="Shape 505"/>
          <p:cNvSpPr/>
          <p:nvPr/>
        </p:nvSpPr>
        <p:spPr>
          <a:xfrm>
            <a:off x="2527478" y="29875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506" name="Shape 506"/>
          <p:cNvSpPr/>
          <p:nvPr/>
        </p:nvSpPr>
        <p:spPr>
          <a:xfrm>
            <a:off x="2527478" y="41478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cxnSp>
        <p:nvCxnSpPr>
          <p:cNvPr id="507" name="Shape 507"/>
          <p:cNvCxnSpPr>
            <a:stCxn id="505" idx="0"/>
            <a:endCxn id="501" idx="4"/>
          </p:cNvCxnSpPr>
          <p:nvPr/>
        </p:nvCxnSpPr>
        <p:spPr>
          <a:xfrm rot="10800000">
            <a:off x="2851060" y="2479001"/>
            <a:ext cx="0" cy="50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08" name="Shape 508"/>
          <p:cNvCxnSpPr>
            <a:stCxn id="506" idx="0"/>
            <a:endCxn id="505" idx="4"/>
          </p:cNvCxnSpPr>
          <p:nvPr/>
        </p:nvCxnSpPr>
        <p:spPr>
          <a:xfrm rot="10800000">
            <a:off x="2851060" y="3634810"/>
            <a:ext cx="0" cy="51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09" name="Shape 509"/>
          <p:cNvSpPr/>
          <p:nvPr/>
        </p:nvSpPr>
        <p:spPr>
          <a:xfrm>
            <a:off x="4884312" y="298749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510" name="Shape 510"/>
          <p:cNvSpPr/>
          <p:nvPr/>
        </p:nvSpPr>
        <p:spPr>
          <a:xfrm>
            <a:off x="4147905" y="41470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cxnSp>
        <p:nvCxnSpPr>
          <p:cNvPr id="511" name="Shape 511"/>
          <p:cNvCxnSpPr>
            <a:stCxn id="510" idx="7"/>
            <a:endCxn id="509" idx="3"/>
          </p:cNvCxnSpPr>
          <p:nvPr/>
        </p:nvCxnSpPr>
        <p:spPr>
          <a:xfrm flipH="1" rot="10800000">
            <a:off x="4700294" y="3539783"/>
            <a:ext cx="278700" cy="70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12" name="Shape 512"/>
          <p:cNvCxnSpPr>
            <a:stCxn id="509" idx="0"/>
            <a:endCxn id="502" idx="4"/>
          </p:cNvCxnSpPr>
          <p:nvPr/>
        </p:nvCxnSpPr>
        <p:spPr>
          <a:xfrm rot="10800000">
            <a:off x="5207894" y="2478999"/>
            <a:ext cx="0" cy="50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13" name="Shape 513"/>
          <p:cNvSpPr/>
          <p:nvPr/>
        </p:nvSpPr>
        <p:spPr>
          <a:xfrm>
            <a:off x="5768330" y="41470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</a:p>
        </p:txBody>
      </p:sp>
      <p:cxnSp>
        <p:nvCxnSpPr>
          <p:cNvPr id="514" name="Shape 514"/>
          <p:cNvCxnSpPr>
            <a:stCxn id="513" idx="1"/>
            <a:endCxn id="509" idx="5"/>
          </p:cNvCxnSpPr>
          <p:nvPr/>
        </p:nvCxnSpPr>
        <p:spPr>
          <a:xfrm rot="10800000">
            <a:off x="5436805" y="3539783"/>
            <a:ext cx="426300" cy="70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15" name="Shape 515"/>
          <p:cNvSpPr txBox="1"/>
          <p:nvPr/>
        </p:nvSpPr>
        <p:spPr>
          <a:xfrm>
            <a:off x="5974087" y="769129"/>
            <a:ext cx="25412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Prefix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“” 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726464" y="1157508"/>
            <a:ext cx="1606096" cy="1815881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800" u="sng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BAR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CAR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CAT</a:t>
            </a:r>
          </a:p>
        </p:txBody>
      </p:sp>
      <p:sp>
        <p:nvSpPr>
          <p:cNvPr id="517" name="Shape 5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3707505" y="77093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∅</a:t>
            </a:r>
          </a:p>
        </p:txBody>
      </p:sp>
      <p:sp>
        <p:nvSpPr>
          <p:cNvPr id="127" name="Shape 127"/>
          <p:cNvSpPr/>
          <p:nvPr/>
        </p:nvSpPr>
        <p:spPr>
          <a:xfrm>
            <a:off x="2527478" y="183183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128" name="Shape 128"/>
          <p:cNvSpPr/>
          <p:nvPr/>
        </p:nvSpPr>
        <p:spPr>
          <a:xfrm>
            <a:off x="4884312" y="18318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cxnSp>
        <p:nvCxnSpPr>
          <p:cNvPr id="129" name="Shape 129"/>
          <p:cNvCxnSpPr>
            <a:stCxn id="126" idx="3"/>
            <a:endCxn id="127" idx="7"/>
          </p:cNvCxnSpPr>
          <p:nvPr/>
        </p:nvCxnSpPr>
        <p:spPr>
          <a:xfrm flipH="1">
            <a:off x="3079880" y="1323321"/>
            <a:ext cx="722400" cy="6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30" name="Shape 130"/>
          <p:cNvCxnSpPr>
            <a:stCxn id="126" idx="5"/>
            <a:endCxn id="128" idx="1"/>
          </p:cNvCxnSpPr>
          <p:nvPr/>
        </p:nvCxnSpPr>
        <p:spPr>
          <a:xfrm>
            <a:off x="4259894" y="1323321"/>
            <a:ext cx="719100" cy="6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1" name="Shape 131"/>
          <p:cNvSpPr/>
          <p:nvPr/>
        </p:nvSpPr>
        <p:spPr>
          <a:xfrm>
            <a:off x="2527478" y="29875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32" name="Shape 132"/>
          <p:cNvSpPr/>
          <p:nvPr/>
        </p:nvSpPr>
        <p:spPr>
          <a:xfrm>
            <a:off x="2527478" y="41478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cxnSp>
        <p:nvCxnSpPr>
          <p:cNvPr id="133" name="Shape 133"/>
          <p:cNvCxnSpPr>
            <a:stCxn id="131" idx="0"/>
            <a:endCxn id="127" idx="4"/>
          </p:cNvCxnSpPr>
          <p:nvPr/>
        </p:nvCxnSpPr>
        <p:spPr>
          <a:xfrm rot="10800000">
            <a:off x="2851060" y="2479001"/>
            <a:ext cx="0" cy="50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34" name="Shape 134"/>
          <p:cNvCxnSpPr>
            <a:stCxn id="132" idx="0"/>
            <a:endCxn id="131" idx="4"/>
          </p:cNvCxnSpPr>
          <p:nvPr/>
        </p:nvCxnSpPr>
        <p:spPr>
          <a:xfrm rot="10800000">
            <a:off x="2851060" y="3634810"/>
            <a:ext cx="0" cy="51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5" name="Shape 135"/>
          <p:cNvSpPr/>
          <p:nvPr/>
        </p:nvSpPr>
        <p:spPr>
          <a:xfrm>
            <a:off x="4884312" y="298749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36" name="Shape 136"/>
          <p:cNvSpPr/>
          <p:nvPr/>
        </p:nvSpPr>
        <p:spPr>
          <a:xfrm>
            <a:off x="4147905" y="41470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cxnSp>
        <p:nvCxnSpPr>
          <p:cNvPr id="137" name="Shape 137"/>
          <p:cNvCxnSpPr>
            <a:stCxn id="136" idx="7"/>
            <a:endCxn id="135" idx="3"/>
          </p:cNvCxnSpPr>
          <p:nvPr/>
        </p:nvCxnSpPr>
        <p:spPr>
          <a:xfrm flipH="1" rot="10800000">
            <a:off x="4700294" y="3539783"/>
            <a:ext cx="278700" cy="70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38" name="Shape 138"/>
          <p:cNvCxnSpPr>
            <a:stCxn id="135" idx="0"/>
            <a:endCxn id="128" idx="4"/>
          </p:cNvCxnSpPr>
          <p:nvPr/>
        </p:nvCxnSpPr>
        <p:spPr>
          <a:xfrm rot="10800000">
            <a:off x="5207894" y="2478999"/>
            <a:ext cx="0" cy="50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9" name="Shape 139"/>
          <p:cNvSpPr/>
          <p:nvPr/>
        </p:nvSpPr>
        <p:spPr>
          <a:xfrm>
            <a:off x="5768330" y="41470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</a:p>
        </p:txBody>
      </p:sp>
      <p:cxnSp>
        <p:nvCxnSpPr>
          <p:cNvPr id="140" name="Shape 140"/>
          <p:cNvCxnSpPr>
            <a:stCxn id="139" idx="1"/>
            <a:endCxn id="135" idx="5"/>
          </p:cNvCxnSpPr>
          <p:nvPr/>
        </p:nvCxnSpPr>
        <p:spPr>
          <a:xfrm rot="10800000">
            <a:off x="5436805" y="3539783"/>
            <a:ext cx="426300" cy="70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1" name="Shape 141"/>
          <p:cNvSpPr txBox="1"/>
          <p:nvPr/>
        </p:nvSpPr>
        <p:spPr>
          <a:xfrm>
            <a:off x="5974087" y="769129"/>
            <a:ext cx="25412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Prefix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“” 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726464" y="1157505"/>
            <a:ext cx="1728988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</a:p>
        </p:txBody>
      </p:sp>
      <p:sp>
        <p:nvSpPr>
          <p:cNvPr id="143" name="Shape 14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3707505" y="77093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∅</a:t>
            </a:r>
          </a:p>
        </p:txBody>
      </p:sp>
      <p:sp>
        <p:nvSpPr>
          <p:cNvPr id="149" name="Shape 149"/>
          <p:cNvSpPr/>
          <p:nvPr/>
        </p:nvSpPr>
        <p:spPr>
          <a:xfrm>
            <a:off x="2527478" y="183183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150" name="Shape 150"/>
          <p:cNvSpPr/>
          <p:nvPr/>
        </p:nvSpPr>
        <p:spPr>
          <a:xfrm>
            <a:off x="4884312" y="18318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cxnSp>
        <p:nvCxnSpPr>
          <p:cNvPr id="151" name="Shape 151"/>
          <p:cNvCxnSpPr>
            <a:stCxn id="148" idx="3"/>
            <a:endCxn id="149" idx="7"/>
          </p:cNvCxnSpPr>
          <p:nvPr/>
        </p:nvCxnSpPr>
        <p:spPr>
          <a:xfrm flipH="1">
            <a:off x="3079880" y="1323321"/>
            <a:ext cx="722400" cy="6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52" name="Shape 152"/>
          <p:cNvCxnSpPr>
            <a:stCxn id="148" idx="5"/>
            <a:endCxn id="150" idx="1"/>
          </p:cNvCxnSpPr>
          <p:nvPr/>
        </p:nvCxnSpPr>
        <p:spPr>
          <a:xfrm>
            <a:off x="4259894" y="1323321"/>
            <a:ext cx="719100" cy="6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53" name="Shape 153"/>
          <p:cNvSpPr/>
          <p:nvPr/>
        </p:nvSpPr>
        <p:spPr>
          <a:xfrm>
            <a:off x="2527478" y="29875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54" name="Shape 154"/>
          <p:cNvSpPr/>
          <p:nvPr/>
        </p:nvSpPr>
        <p:spPr>
          <a:xfrm>
            <a:off x="2527478" y="41478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cxnSp>
        <p:nvCxnSpPr>
          <p:cNvPr id="155" name="Shape 155"/>
          <p:cNvCxnSpPr>
            <a:stCxn id="153" idx="0"/>
            <a:endCxn id="149" idx="4"/>
          </p:cNvCxnSpPr>
          <p:nvPr/>
        </p:nvCxnSpPr>
        <p:spPr>
          <a:xfrm rot="10800000">
            <a:off x="2851060" y="2479001"/>
            <a:ext cx="0" cy="50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56" name="Shape 156"/>
          <p:cNvCxnSpPr>
            <a:stCxn id="154" idx="0"/>
            <a:endCxn id="153" idx="4"/>
          </p:cNvCxnSpPr>
          <p:nvPr/>
        </p:nvCxnSpPr>
        <p:spPr>
          <a:xfrm rot="10800000">
            <a:off x="2851060" y="3634810"/>
            <a:ext cx="0" cy="51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57" name="Shape 157"/>
          <p:cNvSpPr/>
          <p:nvPr/>
        </p:nvSpPr>
        <p:spPr>
          <a:xfrm>
            <a:off x="4884312" y="298749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58" name="Shape 158"/>
          <p:cNvSpPr/>
          <p:nvPr/>
        </p:nvSpPr>
        <p:spPr>
          <a:xfrm>
            <a:off x="4147905" y="41470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cxnSp>
        <p:nvCxnSpPr>
          <p:cNvPr id="159" name="Shape 159"/>
          <p:cNvCxnSpPr>
            <a:stCxn id="158" idx="7"/>
            <a:endCxn id="157" idx="3"/>
          </p:cNvCxnSpPr>
          <p:nvPr/>
        </p:nvCxnSpPr>
        <p:spPr>
          <a:xfrm flipH="1" rot="10800000">
            <a:off x="4700294" y="3539783"/>
            <a:ext cx="278700" cy="70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60" name="Shape 160"/>
          <p:cNvCxnSpPr>
            <a:stCxn id="157" idx="0"/>
            <a:endCxn id="150" idx="4"/>
          </p:cNvCxnSpPr>
          <p:nvPr/>
        </p:nvCxnSpPr>
        <p:spPr>
          <a:xfrm rot="10800000">
            <a:off x="5207894" y="2478999"/>
            <a:ext cx="0" cy="50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61" name="Shape 161"/>
          <p:cNvSpPr/>
          <p:nvPr/>
        </p:nvSpPr>
        <p:spPr>
          <a:xfrm>
            <a:off x="5768330" y="41470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</a:p>
        </p:txBody>
      </p:sp>
      <p:cxnSp>
        <p:nvCxnSpPr>
          <p:cNvPr id="162" name="Shape 162"/>
          <p:cNvCxnSpPr>
            <a:stCxn id="161" idx="1"/>
            <a:endCxn id="157" idx="5"/>
          </p:cNvCxnSpPr>
          <p:nvPr/>
        </p:nvCxnSpPr>
        <p:spPr>
          <a:xfrm rot="10800000">
            <a:off x="5436805" y="3539783"/>
            <a:ext cx="426300" cy="70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63" name="Shape 163"/>
          <p:cNvSpPr txBox="1"/>
          <p:nvPr/>
        </p:nvSpPr>
        <p:spPr>
          <a:xfrm>
            <a:off x="5974087" y="769129"/>
            <a:ext cx="25412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Prefix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“B” 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726464" y="1157505"/>
            <a:ext cx="1728988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</a:p>
        </p:txBody>
      </p:sp>
      <p:sp>
        <p:nvSpPr>
          <p:cNvPr id="165" name="Shape 16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3707505" y="77093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∅</a:t>
            </a:r>
          </a:p>
        </p:txBody>
      </p:sp>
      <p:sp>
        <p:nvSpPr>
          <p:cNvPr id="171" name="Shape 171"/>
          <p:cNvSpPr/>
          <p:nvPr/>
        </p:nvSpPr>
        <p:spPr>
          <a:xfrm>
            <a:off x="2527478" y="183183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172" name="Shape 172"/>
          <p:cNvSpPr/>
          <p:nvPr/>
        </p:nvSpPr>
        <p:spPr>
          <a:xfrm>
            <a:off x="4884312" y="18318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cxnSp>
        <p:nvCxnSpPr>
          <p:cNvPr id="173" name="Shape 173"/>
          <p:cNvCxnSpPr>
            <a:stCxn id="170" idx="3"/>
            <a:endCxn id="171" idx="7"/>
          </p:cNvCxnSpPr>
          <p:nvPr/>
        </p:nvCxnSpPr>
        <p:spPr>
          <a:xfrm flipH="1">
            <a:off x="3079880" y="1323321"/>
            <a:ext cx="722400" cy="6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74" name="Shape 174"/>
          <p:cNvCxnSpPr>
            <a:stCxn id="170" idx="5"/>
            <a:endCxn id="172" idx="1"/>
          </p:cNvCxnSpPr>
          <p:nvPr/>
        </p:nvCxnSpPr>
        <p:spPr>
          <a:xfrm>
            <a:off x="4259894" y="1323321"/>
            <a:ext cx="719100" cy="6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75" name="Shape 175"/>
          <p:cNvSpPr/>
          <p:nvPr/>
        </p:nvSpPr>
        <p:spPr>
          <a:xfrm>
            <a:off x="2527478" y="29875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76" name="Shape 176"/>
          <p:cNvSpPr/>
          <p:nvPr/>
        </p:nvSpPr>
        <p:spPr>
          <a:xfrm>
            <a:off x="2527478" y="41478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cxnSp>
        <p:nvCxnSpPr>
          <p:cNvPr id="177" name="Shape 177"/>
          <p:cNvCxnSpPr>
            <a:stCxn id="175" idx="0"/>
            <a:endCxn id="171" idx="4"/>
          </p:cNvCxnSpPr>
          <p:nvPr/>
        </p:nvCxnSpPr>
        <p:spPr>
          <a:xfrm rot="10800000">
            <a:off x="2851060" y="2479001"/>
            <a:ext cx="0" cy="50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78" name="Shape 178"/>
          <p:cNvCxnSpPr>
            <a:stCxn id="176" idx="0"/>
            <a:endCxn id="175" idx="4"/>
          </p:cNvCxnSpPr>
          <p:nvPr/>
        </p:nvCxnSpPr>
        <p:spPr>
          <a:xfrm rot="10800000">
            <a:off x="2851060" y="3634810"/>
            <a:ext cx="0" cy="51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79" name="Shape 179"/>
          <p:cNvSpPr/>
          <p:nvPr/>
        </p:nvSpPr>
        <p:spPr>
          <a:xfrm>
            <a:off x="4884312" y="298749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80" name="Shape 180"/>
          <p:cNvSpPr/>
          <p:nvPr/>
        </p:nvSpPr>
        <p:spPr>
          <a:xfrm>
            <a:off x="4147905" y="41470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cxnSp>
        <p:nvCxnSpPr>
          <p:cNvPr id="181" name="Shape 181"/>
          <p:cNvCxnSpPr>
            <a:stCxn id="180" idx="7"/>
            <a:endCxn id="179" idx="3"/>
          </p:cNvCxnSpPr>
          <p:nvPr/>
        </p:nvCxnSpPr>
        <p:spPr>
          <a:xfrm flipH="1" rot="10800000">
            <a:off x="4700294" y="3539783"/>
            <a:ext cx="278700" cy="70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2" name="Shape 182"/>
          <p:cNvCxnSpPr>
            <a:stCxn id="179" idx="0"/>
            <a:endCxn id="172" idx="4"/>
          </p:cNvCxnSpPr>
          <p:nvPr/>
        </p:nvCxnSpPr>
        <p:spPr>
          <a:xfrm rot="10800000">
            <a:off x="5207894" y="2478999"/>
            <a:ext cx="0" cy="50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3" name="Shape 183"/>
          <p:cNvSpPr/>
          <p:nvPr/>
        </p:nvSpPr>
        <p:spPr>
          <a:xfrm>
            <a:off x="5768330" y="41470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</a:p>
        </p:txBody>
      </p:sp>
      <p:cxnSp>
        <p:nvCxnSpPr>
          <p:cNvPr id="184" name="Shape 184"/>
          <p:cNvCxnSpPr>
            <a:stCxn id="183" idx="1"/>
            <a:endCxn id="179" idx="5"/>
          </p:cNvCxnSpPr>
          <p:nvPr/>
        </p:nvCxnSpPr>
        <p:spPr>
          <a:xfrm rot="10800000">
            <a:off x="5436805" y="3539783"/>
            <a:ext cx="426300" cy="70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5" name="Shape 185"/>
          <p:cNvSpPr txBox="1"/>
          <p:nvPr/>
        </p:nvSpPr>
        <p:spPr>
          <a:xfrm>
            <a:off x="5974087" y="769129"/>
            <a:ext cx="25412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Prefix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“BA”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726464" y="1157505"/>
            <a:ext cx="1728988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</a:p>
        </p:txBody>
      </p:sp>
      <p:sp>
        <p:nvSpPr>
          <p:cNvPr id="187" name="Shape 18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3707505" y="77093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∅</a:t>
            </a:r>
          </a:p>
        </p:txBody>
      </p:sp>
      <p:sp>
        <p:nvSpPr>
          <p:cNvPr id="193" name="Shape 193"/>
          <p:cNvSpPr/>
          <p:nvPr/>
        </p:nvSpPr>
        <p:spPr>
          <a:xfrm>
            <a:off x="2527478" y="183183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194" name="Shape 194"/>
          <p:cNvSpPr/>
          <p:nvPr/>
        </p:nvSpPr>
        <p:spPr>
          <a:xfrm>
            <a:off x="4884312" y="18318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cxnSp>
        <p:nvCxnSpPr>
          <p:cNvPr id="195" name="Shape 195"/>
          <p:cNvCxnSpPr>
            <a:stCxn id="192" idx="3"/>
            <a:endCxn id="193" idx="7"/>
          </p:cNvCxnSpPr>
          <p:nvPr/>
        </p:nvCxnSpPr>
        <p:spPr>
          <a:xfrm flipH="1">
            <a:off x="3079880" y="1323321"/>
            <a:ext cx="722400" cy="6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96" name="Shape 196"/>
          <p:cNvCxnSpPr>
            <a:stCxn id="192" idx="5"/>
            <a:endCxn id="194" idx="1"/>
          </p:cNvCxnSpPr>
          <p:nvPr/>
        </p:nvCxnSpPr>
        <p:spPr>
          <a:xfrm>
            <a:off x="4259894" y="1323321"/>
            <a:ext cx="719100" cy="6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97" name="Shape 197"/>
          <p:cNvSpPr/>
          <p:nvPr/>
        </p:nvSpPr>
        <p:spPr>
          <a:xfrm>
            <a:off x="2527478" y="29875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98" name="Shape 198"/>
          <p:cNvSpPr/>
          <p:nvPr/>
        </p:nvSpPr>
        <p:spPr>
          <a:xfrm>
            <a:off x="2527478" y="4147810"/>
            <a:ext cx="647164" cy="647164"/>
          </a:xfrm>
          <a:prstGeom prst="ellipse">
            <a:avLst/>
          </a:prstGeom>
          <a:noFill/>
          <a:ln cap="flat" cmpd="sng" w="28575">
            <a:solidFill>
              <a:srgbClr val="0070C0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cxnSp>
        <p:nvCxnSpPr>
          <p:cNvPr id="199" name="Shape 199"/>
          <p:cNvCxnSpPr>
            <a:stCxn id="197" idx="0"/>
            <a:endCxn id="193" idx="4"/>
          </p:cNvCxnSpPr>
          <p:nvPr/>
        </p:nvCxnSpPr>
        <p:spPr>
          <a:xfrm rot="10800000">
            <a:off x="2851060" y="2479001"/>
            <a:ext cx="0" cy="50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0" name="Shape 200"/>
          <p:cNvCxnSpPr>
            <a:stCxn id="198" idx="0"/>
            <a:endCxn id="197" idx="4"/>
          </p:cNvCxnSpPr>
          <p:nvPr/>
        </p:nvCxnSpPr>
        <p:spPr>
          <a:xfrm rot="10800000">
            <a:off x="2851060" y="3634810"/>
            <a:ext cx="0" cy="51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1" name="Shape 201"/>
          <p:cNvSpPr/>
          <p:nvPr/>
        </p:nvSpPr>
        <p:spPr>
          <a:xfrm>
            <a:off x="4884312" y="298749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202" name="Shape 202"/>
          <p:cNvSpPr/>
          <p:nvPr/>
        </p:nvSpPr>
        <p:spPr>
          <a:xfrm>
            <a:off x="4147905" y="41470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cxnSp>
        <p:nvCxnSpPr>
          <p:cNvPr id="203" name="Shape 203"/>
          <p:cNvCxnSpPr>
            <a:stCxn id="202" idx="7"/>
            <a:endCxn id="201" idx="3"/>
          </p:cNvCxnSpPr>
          <p:nvPr/>
        </p:nvCxnSpPr>
        <p:spPr>
          <a:xfrm flipH="1" rot="10800000">
            <a:off x="4700294" y="3539783"/>
            <a:ext cx="278700" cy="70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4" name="Shape 204"/>
          <p:cNvCxnSpPr>
            <a:stCxn id="201" idx="0"/>
            <a:endCxn id="194" idx="4"/>
          </p:cNvCxnSpPr>
          <p:nvPr/>
        </p:nvCxnSpPr>
        <p:spPr>
          <a:xfrm rot="10800000">
            <a:off x="5207894" y="2478999"/>
            <a:ext cx="0" cy="50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5" name="Shape 205"/>
          <p:cNvSpPr/>
          <p:nvPr/>
        </p:nvSpPr>
        <p:spPr>
          <a:xfrm>
            <a:off x="5768330" y="41470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</a:p>
        </p:txBody>
      </p:sp>
      <p:cxnSp>
        <p:nvCxnSpPr>
          <p:cNvPr id="206" name="Shape 206"/>
          <p:cNvCxnSpPr>
            <a:stCxn id="205" idx="1"/>
            <a:endCxn id="201" idx="5"/>
          </p:cNvCxnSpPr>
          <p:nvPr/>
        </p:nvCxnSpPr>
        <p:spPr>
          <a:xfrm rot="10800000">
            <a:off x="5436805" y="3539783"/>
            <a:ext cx="426300" cy="70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7" name="Shape 207"/>
          <p:cNvSpPr txBox="1"/>
          <p:nvPr/>
        </p:nvSpPr>
        <p:spPr>
          <a:xfrm>
            <a:off x="5974087" y="769129"/>
            <a:ext cx="25412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Prefix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“BA” </a:t>
            </a:r>
          </a:p>
        </p:txBody>
      </p:sp>
      <p:sp>
        <p:nvSpPr>
          <p:cNvPr id="208" name="Shape 208"/>
          <p:cNvSpPr txBox="1"/>
          <p:nvPr/>
        </p:nvSpPr>
        <p:spPr>
          <a:xfrm>
            <a:off x="726464" y="1157507"/>
            <a:ext cx="1728988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</a:t>
            </a:r>
            <a:r>
              <a:rPr b="0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sp>
        <p:nvSpPr>
          <p:cNvPr id="209" name="Shape 20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3707505" y="77093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∅</a:t>
            </a:r>
          </a:p>
        </p:txBody>
      </p:sp>
      <p:sp>
        <p:nvSpPr>
          <p:cNvPr id="215" name="Shape 215"/>
          <p:cNvSpPr/>
          <p:nvPr/>
        </p:nvSpPr>
        <p:spPr>
          <a:xfrm>
            <a:off x="2527478" y="183183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216" name="Shape 216"/>
          <p:cNvSpPr/>
          <p:nvPr/>
        </p:nvSpPr>
        <p:spPr>
          <a:xfrm>
            <a:off x="4884312" y="18318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cxnSp>
        <p:nvCxnSpPr>
          <p:cNvPr id="217" name="Shape 217"/>
          <p:cNvCxnSpPr>
            <a:stCxn id="214" idx="3"/>
            <a:endCxn id="215" idx="7"/>
          </p:cNvCxnSpPr>
          <p:nvPr/>
        </p:nvCxnSpPr>
        <p:spPr>
          <a:xfrm flipH="1">
            <a:off x="3079880" y="1323321"/>
            <a:ext cx="722400" cy="6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8" name="Shape 218"/>
          <p:cNvCxnSpPr>
            <a:stCxn id="214" idx="5"/>
            <a:endCxn id="216" idx="1"/>
          </p:cNvCxnSpPr>
          <p:nvPr/>
        </p:nvCxnSpPr>
        <p:spPr>
          <a:xfrm>
            <a:off x="4259894" y="1323321"/>
            <a:ext cx="719100" cy="6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19" name="Shape 219"/>
          <p:cNvSpPr/>
          <p:nvPr/>
        </p:nvSpPr>
        <p:spPr>
          <a:xfrm>
            <a:off x="2527478" y="29875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220" name="Shape 220"/>
          <p:cNvSpPr/>
          <p:nvPr/>
        </p:nvSpPr>
        <p:spPr>
          <a:xfrm>
            <a:off x="2527478" y="41478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cxnSp>
        <p:nvCxnSpPr>
          <p:cNvPr id="221" name="Shape 221"/>
          <p:cNvCxnSpPr>
            <a:stCxn id="219" idx="0"/>
            <a:endCxn id="215" idx="4"/>
          </p:cNvCxnSpPr>
          <p:nvPr/>
        </p:nvCxnSpPr>
        <p:spPr>
          <a:xfrm rot="10800000">
            <a:off x="2851060" y="2479001"/>
            <a:ext cx="0" cy="50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22" name="Shape 222"/>
          <p:cNvCxnSpPr>
            <a:stCxn id="220" idx="0"/>
            <a:endCxn id="219" idx="4"/>
          </p:cNvCxnSpPr>
          <p:nvPr/>
        </p:nvCxnSpPr>
        <p:spPr>
          <a:xfrm rot="10800000">
            <a:off x="2851060" y="3634810"/>
            <a:ext cx="0" cy="51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23" name="Shape 223"/>
          <p:cNvSpPr/>
          <p:nvPr/>
        </p:nvSpPr>
        <p:spPr>
          <a:xfrm>
            <a:off x="4884312" y="298749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224" name="Shape 224"/>
          <p:cNvSpPr/>
          <p:nvPr/>
        </p:nvSpPr>
        <p:spPr>
          <a:xfrm>
            <a:off x="4147905" y="41470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cxnSp>
        <p:nvCxnSpPr>
          <p:cNvPr id="225" name="Shape 225"/>
          <p:cNvCxnSpPr>
            <a:stCxn id="224" idx="7"/>
            <a:endCxn id="223" idx="3"/>
          </p:cNvCxnSpPr>
          <p:nvPr/>
        </p:nvCxnSpPr>
        <p:spPr>
          <a:xfrm flipH="1" rot="10800000">
            <a:off x="4700294" y="3539783"/>
            <a:ext cx="278700" cy="70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26" name="Shape 226"/>
          <p:cNvCxnSpPr>
            <a:stCxn id="223" idx="0"/>
            <a:endCxn id="216" idx="4"/>
          </p:cNvCxnSpPr>
          <p:nvPr/>
        </p:nvCxnSpPr>
        <p:spPr>
          <a:xfrm rot="10800000">
            <a:off x="5207894" y="2478999"/>
            <a:ext cx="0" cy="50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27" name="Shape 227"/>
          <p:cNvSpPr/>
          <p:nvPr/>
        </p:nvSpPr>
        <p:spPr>
          <a:xfrm>
            <a:off x="5768330" y="41470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</a:p>
        </p:txBody>
      </p:sp>
      <p:cxnSp>
        <p:nvCxnSpPr>
          <p:cNvPr id="228" name="Shape 228"/>
          <p:cNvCxnSpPr>
            <a:stCxn id="227" idx="1"/>
            <a:endCxn id="223" idx="5"/>
          </p:cNvCxnSpPr>
          <p:nvPr/>
        </p:nvCxnSpPr>
        <p:spPr>
          <a:xfrm rot="10800000">
            <a:off x="5436805" y="3539783"/>
            <a:ext cx="426300" cy="70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29" name="Shape 229"/>
          <p:cNvSpPr txBox="1"/>
          <p:nvPr/>
        </p:nvSpPr>
        <p:spPr>
          <a:xfrm>
            <a:off x="5974087" y="769129"/>
            <a:ext cx="25412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Prefix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“B” 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726464" y="1157507"/>
            <a:ext cx="1728988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BAR</a:t>
            </a:r>
          </a:p>
        </p:txBody>
      </p:sp>
      <p:sp>
        <p:nvSpPr>
          <p:cNvPr id="231" name="Shape 23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/>
        </p:nvSpPr>
        <p:spPr>
          <a:xfrm>
            <a:off x="3707505" y="77093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∅</a:t>
            </a:r>
          </a:p>
        </p:txBody>
      </p:sp>
      <p:sp>
        <p:nvSpPr>
          <p:cNvPr id="237" name="Shape 237"/>
          <p:cNvSpPr/>
          <p:nvPr/>
        </p:nvSpPr>
        <p:spPr>
          <a:xfrm>
            <a:off x="2527478" y="183183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238" name="Shape 238"/>
          <p:cNvSpPr/>
          <p:nvPr/>
        </p:nvSpPr>
        <p:spPr>
          <a:xfrm>
            <a:off x="4884312" y="18318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cxnSp>
        <p:nvCxnSpPr>
          <p:cNvPr id="239" name="Shape 239"/>
          <p:cNvCxnSpPr>
            <a:stCxn id="236" idx="3"/>
            <a:endCxn id="237" idx="7"/>
          </p:cNvCxnSpPr>
          <p:nvPr/>
        </p:nvCxnSpPr>
        <p:spPr>
          <a:xfrm flipH="1">
            <a:off x="3079880" y="1323321"/>
            <a:ext cx="722400" cy="6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40" name="Shape 240"/>
          <p:cNvCxnSpPr>
            <a:stCxn id="236" idx="5"/>
            <a:endCxn id="238" idx="1"/>
          </p:cNvCxnSpPr>
          <p:nvPr/>
        </p:nvCxnSpPr>
        <p:spPr>
          <a:xfrm>
            <a:off x="4259894" y="1323321"/>
            <a:ext cx="719100" cy="6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41" name="Shape 241"/>
          <p:cNvSpPr/>
          <p:nvPr/>
        </p:nvSpPr>
        <p:spPr>
          <a:xfrm>
            <a:off x="2527478" y="29875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242" name="Shape 242"/>
          <p:cNvSpPr/>
          <p:nvPr/>
        </p:nvSpPr>
        <p:spPr>
          <a:xfrm>
            <a:off x="2527478" y="41478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cxnSp>
        <p:nvCxnSpPr>
          <p:cNvPr id="243" name="Shape 243"/>
          <p:cNvCxnSpPr>
            <a:stCxn id="241" idx="0"/>
            <a:endCxn id="237" idx="4"/>
          </p:cNvCxnSpPr>
          <p:nvPr/>
        </p:nvCxnSpPr>
        <p:spPr>
          <a:xfrm rot="10800000">
            <a:off x="2851060" y="2479001"/>
            <a:ext cx="0" cy="50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44" name="Shape 244"/>
          <p:cNvCxnSpPr>
            <a:stCxn id="242" idx="0"/>
            <a:endCxn id="241" idx="4"/>
          </p:cNvCxnSpPr>
          <p:nvPr/>
        </p:nvCxnSpPr>
        <p:spPr>
          <a:xfrm rot="10800000">
            <a:off x="2851060" y="3634810"/>
            <a:ext cx="0" cy="51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45" name="Shape 245"/>
          <p:cNvSpPr/>
          <p:nvPr/>
        </p:nvSpPr>
        <p:spPr>
          <a:xfrm>
            <a:off x="4884312" y="298749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246" name="Shape 246"/>
          <p:cNvSpPr/>
          <p:nvPr/>
        </p:nvSpPr>
        <p:spPr>
          <a:xfrm>
            <a:off x="4147905" y="41470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cxnSp>
        <p:nvCxnSpPr>
          <p:cNvPr id="247" name="Shape 247"/>
          <p:cNvCxnSpPr>
            <a:stCxn id="246" idx="7"/>
            <a:endCxn id="245" idx="3"/>
          </p:cNvCxnSpPr>
          <p:nvPr/>
        </p:nvCxnSpPr>
        <p:spPr>
          <a:xfrm flipH="1" rot="10800000">
            <a:off x="4700294" y="3539783"/>
            <a:ext cx="278700" cy="70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48" name="Shape 248"/>
          <p:cNvCxnSpPr>
            <a:stCxn id="245" idx="0"/>
            <a:endCxn id="238" idx="4"/>
          </p:cNvCxnSpPr>
          <p:nvPr/>
        </p:nvCxnSpPr>
        <p:spPr>
          <a:xfrm rot="10800000">
            <a:off x="5207894" y="2478999"/>
            <a:ext cx="0" cy="50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49" name="Shape 249"/>
          <p:cNvSpPr/>
          <p:nvPr/>
        </p:nvSpPr>
        <p:spPr>
          <a:xfrm>
            <a:off x="5768330" y="41470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</a:p>
        </p:txBody>
      </p:sp>
      <p:cxnSp>
        <p:nvCxnSpPr>
          <p:cNvPr id="250" name="Shape 250"/>
          <p:cNvCxnSpPr>
            <a:stCxn id="249" idx="1"/>
            <a:endCxn id="245" idx="5"/>
          </p:cNvCxnSpPr>
          <p:nvPr/>
        </p:nvCxnSpPr>
        <p:spPr>
          <a:xfrm rot="10800000">
            <a:off x="5436805" y="3539783"/>
            <a:ext cx="426300" cy="70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51" name="Shape 251"/>
          <p:cNvSpPr txBox="1"/>
          <p:nvPr/>
        </p:nvSpPr>
        <p:spPr>
          <a:xfrm>
            <a:off x="5974087" y="769129"/>
            <a:ext cx="25412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Prefix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“” 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726464" y="1157507"/>
            <a:ext cx="1728988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BAR</a:t>
            </a:r>
          </a:p>
        </p:txBody>
      </p:sp>
      <p:sp>
        <p:nvSpPr>
          <p:cNvPr id="253" name="Shape 25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/>
        </p:nvSpPr>
        <p:spPr>
          <a:xfrm>
            <a:off x="3707505" y="77093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∅</a:t>
            </a:r>
          </a:p>
        </p:txBody>
      </p:sp>
      <p:sp>
        <p:nvSpPr>
          <p:cNvPr id="259" name="Shape 259"/>
          <p:cNvSpPr/>
          <p:nvPr/>
        </p:nvSpPr>
        <p:spPr>
          <a:xfrm>
            <a:off x="2527478" y="183183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260" name="Shape 260"/>
          <p:cNvSpPr/>
          <p:nvPr/>
        </p:nvSpPr>
        <p:spPr>
          <a:xfrm>
            <a:off x="4884312" y="183182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cxnSp>
        <p:nvCxnSpPr>
          <p:cNvPr id="261" name="Shape 261"/>
          <p:cNvCxnSpPr>
            <a:stCxn id="258" idx="3"/>
            <a:endCxn id="259" idx="7"/>
          </p:cNvCxnSpPr>
          <p:nvPr/>
        </p:nvCxnSpPr>
        <p:spPr>
          <a:xfrm flipH="1">
            <a:off x="3079880" y="1323321"/>
            <a:ext cx="722400" cy="6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62" name="Shape 262"/>
          <p:cNvCxnSpPr>
            <a:stCxn id="258" idx="5"/>
            <a:endCxn id="260" idx="1"/>
          </p:cNvCxnSpPr>
          <p:nvPr/>
        </p:nvCxnSpPr>
        <p:spPr>
          <a:xfrm>
            <a:off x="4259894" y="1323321"/>
            <a:ext cx="719100" cy="60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63" name="Shape 263"/>
          <p:cNvSpPr/>
          <p:nvPr/>
        </p:nvSpPr>
        <p:spPr>
          <a:xfrm>
            <a:off x="2527478" y="2987501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264" name="Shape 264"/>
          <p:cNvSpPr/>
          <p:nvPr/>
        </p:nvSpPr>
        <p:spPr>
          <a:xfrm>
            <a:off x="2527478" y="414781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cxnSp>
        <p:nvCxnSpPr>
          <p:cNvPr id="265" name="Shape 265"/>
          <p:cNvCxnSpPr>
            <a:stCxn id="263" idx="0"/>
            <a:endCxn id="259" idx="4"/>
          </p:cNvCxnSpPr>
          <p:nvPr/>
        </p:nvCxnSpPr>
        <p:spPr>
          <a:xfrm rot="10800000">
            <a:off x="2851060" y="2479001"/>
            <a:ext cx="0" cy="50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66" name="Shape 266"/>
          <p:cNvCxnSpPr>
            <a:stCxn id="264" idx="0"/>
            <a:endCxn id="263" idx="4"/>
          </p:cNvCxnSpPr>
          <p:nvPr/>
        </p:nvCxnSpPr>
        <p:spPr>
          <a:xfrm rot="10800000">
            <a:off x="2851060" y="3634810"/>
            <a:ext cx="0" cy="51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67" name="Shape 267"/>
          <p:cNvSpPr/>
          <p:nvPr/>
        </p:nvSpPr>
        <p:spPr>
          <a:xfrm>
            <a:off x="4884312" y="298749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268" name="Shape 268"/>
          <p:cNvSpPr/>
          <p:nvPr/>
        </p:nvSpPr>
        <p:spPr>
          <a:xfrm>
            <a:off x="4147905" y="41470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</a:p>
        </p:txBody>
      </p:sp>
      <p:cxnSp>
        <p:nvCxnSpPr>
          <p:cNvPr id="269" name="Shape 269"/>
          <p:cNvCxnSpPr>
            <a:stCxn id="268" idx="7"/>
            <a:endCxn id="267" idx="3"/>
          </p:cNvCxnSpPr>
          <p:nvPr/>
        </p:nvCxnSpPr>
        <p:spPr>
          <a:xfrm flipH="1" rot="10800000">
            <a:off x="4700294" y="3539783"/>
            <a:ext cx="278700" cy="70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70" name="Shape 270"/>
          <p:cNvCxnSpPr>
            <a:stCxn id="267" idx="0"/>
            <a:endCxn id="260" idx="4"/>
          </p:cNvCxnSpPr>
          <p:nvPr/>
        </p:nvCxnSpPr>
        <p:spPr>
          <a:xfrm rot="10800000">
            <a:off x="5207894" y="2478999"/>
            <a:ext cx="0" cy="508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71" name="Shape 271"/>
          <p:cNvSpPr/>
          <p:nvPr/>
        </p:nvSpPr>
        <p:spPr>
          <a:xfrm>
            <a:off x="5768330" y="4147008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</a:p>
        </p:txBody>
      </p:sp>
      <p:cxnSp>
        <p:nvCxnSpPr>
          <p:cNvPr id="272" name="Shape 272"/>
          <p:cNvCxnSpPr>
            <a:stCxn id="271" idx="1"/>
            <a:endCxn id="267" idx="5"/>
          </p:cNvCxnSpPr>
          <p:nvPr/>
        </p:nvCxnSpPr>
        <p:spPr>
          <a:xfrm rot="10800000">
            <a:off x="5436805" y="3539783"/>
            <a:ext cx="426300" cy="702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73" name="Shape 273"/>
          <p:cNvSpPr txBox="1"/>
          <p:nvPr/>
        </p:nvSpPr>
        <p:spPr>
          <a:xfrm>
            <a:off x="5974087" y="769129"/>
            <a:ext cx="25412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36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Prefix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“” 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726464" y="1157507"/>
            <a:ext cx="1728988" cy="954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i="0" lang="en-US" sz="2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BAR</a:t>
            </a:r>
          </a:p>
        </p:txBody>
      </p:sp>
      <p:sp>
        <p:nvSpPr>
          <p:cNvPr id="275" name="Shape 27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