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48EA-1330-4482-9267-AB3643ACFD86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115E-DD58-46CE-B7AE-DB744FCE0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1197" y="4798569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Initialize a Forest of One-Node Trees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5143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66574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4423297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4423297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80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7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665747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10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4423297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4423297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Two Smallest-Count Roots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763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7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665747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10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4423297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4423297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New Parent Node for Smallest-Count Roots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1290818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17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2048368"/>
            <a:ext cx="1476169" cy="16173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2048368"/>
            <a:ext cx="2294800" cy="5009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2416199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82704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0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1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66574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4423297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4423297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Done!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129081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2048368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2048368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2416199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82704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03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41197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2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Two Smallest-Count Roots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19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1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2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New Parent Node for Smallest-Count Roots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0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2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6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3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4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Two Smallest-Count Roots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386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3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4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New Parent Node for Smallest-Count Roots</a:t>
            </a:r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7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0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3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2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4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Two Smallest-Count Roots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47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798571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798570"/>
            <a:ext cx="903096" cy="88752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4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684473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79856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8195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79856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4442023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4442023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4180413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2549359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3306909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3306909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3605015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311536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158382" y="557048"/>
            <a:ext cx="1103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New Parent Node for Smallest-Count Roots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665747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10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4423297"/>
            <a:ext cx="768013" cy="375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4423297"/>
            <a:ext cx="784808" cy="3752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4161687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0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0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260</Words>
  <Application>Microsoft Macintosh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Alexander N Moshiri</cp:lastModifiedBy>
  <cp:revision>33</cp:revision>
  <dcterms:created xsi:type="dcterms:W3CDTF">2016-06-13T22:04:59Z</dcterms:created>
  <dcterms:modified xsi:type="dcterms:W3CDTF">2016-09-05T22:25:30Z</dcterms:modified>
</cp:coreProperties>
</file>