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5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580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2693-C39B-7A4F-814D-D93F1BC8DCC2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40B6-B59D-0F4E-AE35-41AEA0778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74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2693-C39B-7A4F-814D-D93F1BC8DCC2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40B6-B59D-0F4E-AE35-41AEA0778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2693-C39B-7A4F-814D-D93F1BC8DCC2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40B6-B59D-0F4E-AE35-41AEA0778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0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2693-C39B-7A4F-814D-D93F1BC8DCC2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40B6-B59D-0F4E-AE35-41AEA0778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1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2693-C39B-7A4F-814D-D93F1BC8DCC2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40B6-B59D-0F4E-AE35-41AEA0778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9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2693-C39B-7A4F-814D-D93F1BC8DCC2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40B6-B59D-0F4E-AE35-41AEA0778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3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2693-C39B-7A4F-814D-D93F1BC8DCC2}" type="datetimeFigureOut">
              <a:rPr lang="en-US" smtClean="0"/>
              <a:t>9/6/16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40B6-B59D-0F4E-AE35-41AEA0778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3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2693-C39B-7A4F-814D-D93F1BC8DCC2}" type="datetimeFigureOut">
              <a:rPr lang="en-US" smtClean="0"/>
              <a:t>9/6/16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40B6-B59D-0F4E-AE35-41AEA0778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4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2693-C39B-7A4F-814D-D93F1BC8DCC2}" type="datetimeFigureOut">
              <a:rPr lang="en-US" smtClean="0"/>
              <a:t>9/6/16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40B6-B59D-0F4E-AE35-41AEA0778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3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2693-C39B-7A4F-814D-D93F1BC8DCC2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40B6-B59D-0F4E-AE35-41AEA0778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4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2693-C39B-7A4F-814D-D93F1BC8DCC2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40B6-B59D-0F4E-AE35-41AEA0778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9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D2693-C39B-7A4F-814D-D93F1BC8DCC2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840B6-B59D-0F4E-AE35-41AEA0778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1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Encoded </a:t>
            </a:r>
            <a:r>
              <a:rPr lang="en-US" sz="2000" b="1" dirty="0" smtClean="0"/>
              <a:t>Message</a:t>
            </a:r>
            <a:r>
              <a:rPr lang="en-US" sz="2000" b="1" dirty="0" smtClean="0"/>
              <a:t>:</a:t>
            </a:r>
            <a:r>
              <a:rPr lang="cs-CZ" sz="2000" b="1" dirty="0"/>
              <a:t> 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1111111111101011000000100110001010101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/>
              <a:t>Original </a:t>
            </a:r>
            <a:r>
              <a:rPr lang="en-US" sz="2000" b="1" dirty="0" smtClean="0"/>
              <a:t>Message:</a:t>
            </a:r>
            <a:r>
              <a:rPr lang="en-US" sz="2000" dirty="0" smtClean="0"/>
              <a:t>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94252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1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Encoded </a:t>
            </a:r>
            <a:r>
              <a:rPr lang="en-US" sz="2000" b="1" dirty="0" smtClean="0"/>
              <a:t>Message</a:t>
            </a:r>
            <a:r>
              <a:rPr lang="en-US" sz="2000" b="1" dirty="0" smtClean="0"/>
              <a:t>:</a:t>
            </a:r>
            <a:r>
              <a:rPr lang="cs-CZ" sz="2000" b="1" dirty="0"/>
              <a:t> 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11111111</a:t>
            </a:r>
            <a:r>
              <a:rPr lang="cs-CZ" sz="2000" b="1" u="sng" dirty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1101011000000100110001010101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/>
              <a:t>Original </a:t>
            </a:r>
            <a:r>
              <a:rPr lang="en-US" sz="2000" b="1" dirty="0" smtClean="0"/>
              <a:t>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579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1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Encoded </a:t>
            </a:r>
            <a:r>
              <a:rPr lang="en-US" sz="2000" b="1" dirty="0" smtClean="0"/>
              <a:t>Message</a:t>
            </a:r>
            <a:r>
              <a:rPr lang="en-US" sz="2000" b="1" dirty="0" smtClean="0"/>
              <a:t>:</a:t>
            </a:r>
            <a:r>
              <a:rPr lang="cs-CZ" sz="2000" b="1" dirty="0"/>
              <a:t> 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111111111</a:t>
            </a:r>
            <a:r>
              <a:rPr lang="cs-CZ" sz="2000" b="1" u="sng" dirty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101011000000100110001010101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/>
              <a:t>Original </a:t>
            </a:r>
            <a:r>
              <a:rPr lang="en-US" sz="2000" b="1" dirty="0" smtClean="0"/>
              <a:t>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</a:t>
            </a:r>
            <a:r>
              <a:rPr lang="en-US" sz="20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6909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1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Encoded </a:t>
            </a:r>
            <a:r>
              <a:rPr lang="en-US" sz="2000" b="1" dirty="0" smtClean="0"/>
              <a:t>Message</a:t>
            </a:r>
            <a:r>
              <a:rPr lang="en-US" sz="2000" b="1" dirty="0" smtClean="0"/>
              <a:t>:</a:t>
            </a:r>
            <a:r>
              <a:rPr lang="cs-CZ" sz="2000" b="1" dirty="0"/>
              <a:t> 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1111111111</a:t>
            </a:r>
            <a:r>
              <a:rPr lang="cs-CZ" sz="2000" b="1" u="sng" dirty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01011000000100110001010101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/>
              <a:t>Original </a:t>
            </a:r>
            <a:r>
              <a:rPr lang="en-US" sz="2000" b="1" dirty="0" smtClean="0"/>
              <a:t>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7035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FFFF00"/>
                </a:solidFill>
              </a:rPr>
              <a:t>0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Encoded </a:t>
            </a:r>
            <a:r>
              <a:rPr lang="en-US" sz="2000" b="1" dirty="0" smtClean="0"/>
              <a:t>Message</a:t>
            </a:r>
            <a:r>
              <a:rPr lang="en-US" sz="2000" b="1" dirty="0" smtClean="0"/>
              <a:t>:</a:t>
            </a:r>
            <a:r>
              <a:rPr lang="cs-CZ" sz="2000" b="1" dirty="0"/>
              <a:t> 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11111111111</a:t>
            </a:r>
            <a:r>
              <a:rPr lang="cs-CZ" sz="2000" b="1" u="sng" dirty="0"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1011000000100110001010101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/>
              <a:t>Original </a:t>
            </a:r>
            <a:r>
              <a:rPr lang="en-US" sz="2000" b="1" dirty="0" smtClean="0"/>
              <a:t>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47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1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Encoded </a:t>
            </a:r>
            <a:r>
              <a:rPr lang="en-US" sz="2000" b="1" dirty="0" smtClean="0"/>
              <a:t>Message</a:t>
            </a:r>
            <a:r>
              <a:rPr lang="en-US" sz="2000" b="1" dirty="0" smtClean="0"/>
              <a:t>:</a:t>
            </a:r>
            <a:r>
              <a:rPr lang="cs-CZ" sz="2000" b="1" dirty="0"/>
              <a:t> 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111111111110</a:t>
            </a:r>
            <a:r>
              <a:rPr lang="cs-CZ" sz="2000" b="1" u="sng" dirty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011000000100110001010101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/>
              <a:t>Original </a:t>
            </a:r>
            <a:r>
              <a:rPr lang="en-US" sz="2000" b="1" dirty="0" smtClean="0"/>
              <a:t>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481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FFFF00"/>
                </a:solidFill>
              </a:rPr>
              <a:t>0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Encoded </a:t>
            </a:r>
            <a:r>
              <a:rPr lang="en-US" sz="2000" b="1" dirty="0" smtClean="0"/>
              <a:t>Message</a:t>
            </a:r>
            <a:r>
              <a:rPr lang="en-US" sz="2000" b="1" dirty="0" smtClean="0"/>
              <a:t>:</a:t>
            </a:r>
            <a:r>
              <a:rPr lang="cs-CZ" sz="2000" b="1" dirty="0"/>
              <a:t> 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1111111111101</a:t>
            </a:r>
            <a:r>
              <a:rPr lang="cs-CZ" sz="2000" b="1" u="sng" dirty="0"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11000000100110001010101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/>
              <a:t>Original </a:t>
            </a:r>
            <a:r>
              <a:rPr lang="en-US" sz="2000" b="1" dirty="0" smtClean="0"/>
              <a:t>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552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1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Encoded </a:t>
            </a:r>
            <a:r>
              <a:rPr lang="en-US" sz="2000" b="1" dirty="0" smtClean="0"/>
              <a:t>Message</a:t>
            </a:r>
            <a:r>
              <a:rPr lang="en-US" sz="2000" b="1" dirty="0" smtClean="0"/>
              <a:t>:</a:t>
            </a:r>
            <a:r>
              <a:rPr lang="cs-CZ" sz="2000" b="1" dirty="0"/>
              <a:t> 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11111111111010</a:t>
            </a:r>
            <a:r>
              <a:rPr lang="cs-CZ" sz="2000" b="1" u="sng" dirty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1000000100110001010101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/>
              <a:t>Original </a:t>
            </a:r>
            <a:r>
              <a:rPr lang="en-US" sz="2000" b="1" dirty="0" smtClean="0"/>
              <a:t>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9714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1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Encoded </a:t>
            </a:r>
            <a:r>
              <a:rPr lang="en-US" sz="2000" b="1" dirty="0" smtClean="0"/>
              <a:t>Message</a:t>
            </a:r>
            <a:r>
              <a:rPr lang="en-US" sz="2000" b="1" dirty="0" smtClean="0"/>
              <a:t>:</a:t>
            </a:r>
            <a:r>
              <a:rPr lang="cs-CZ" sz="2000" b="1" dirty="0"/>
              <a:t> 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111111111110101</a:t>
            </a:r>
            <a:r>
              <a:rPr lang="cs-CZ" sz="2000" b="1" u="sng" dirty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000000100110001010101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/>
              <a:t>Original </a:t>
            </a:r>
            <a:r>
              <a:rPr lang="en-US" sz="2000" b="1" dirty="0" smtClean="0"/>
              <a:t>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05571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0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Encoded </a:t>
            </a:r>
            <a:r>
              <a:rPr lang="en-US" sz="2000" b="1" dirty="0" smtClean="0"/>
              <a:t>Message</a:t>
            </a:r>
            <a:r>
              <a:rPr lang="en-US" sz="2000" b="1" dirty="0" smtClean="0"/>
              <a:t>:</a:t>
            </a:r>
            <a:r>
              <a:rPr lang="cs-CZ" sz="2000" b="1" dirty="0"/>
              <a:t> 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1111111111101011</a:t>
            </a:r>
            <a:r>
              <a:rPr lang="cs-CZ" sz="2000" b="1" u="sng" dirty="0"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00000100110001010101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/>
              <a:t>Original </a:t>
            </a:r>
            <a:r>
              <a:rPr lang="en-US" sz="2000" b="1" dirty="0" smtClean="0"/>
              <a:t>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8551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0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Encoded </a:t>
            </a:r>
            <a:r>
              <a:rPr lang="en-US" sz="2000" b="1" dirty="0" smtClean="0"/>
              <a:t>Message</a:t>
            </a:r>
            <a:r>
              <a:rPr lang="en-US" sz="2000" b="1" dirty="0" smtClean="0"/>
              <a:t>:</a:t>
            </a:r>
            <a:r>
              <a:rPr lang="cs-CZ" sz="2000" b="1" dirty="0"/>
              <a:t> 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11111111111010110</a:t>
            </a:r>
            <a:r>
              <a:rPr lang="cs-CZ" sz="2000" b="1" u="sng" dirty="0"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0000100110001010101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/>
              <a:t>Original </a:t>
            </a:r>
            <a:r>
              <a:rPr lang="en-US" sz="2000" b="1" dirty="0" smtClean="0"/>
              <a:t>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098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1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Encoded </a:t>
            </a:r>
            <a:r>
              <a:rPr lang="en-US" sz="2000" b="1" dirty="0" smtClean="0"/>
              <a:t>Message</a:t>
            </a:r>
            <a:r>
              <a:rPr lang="en-US" sz="2000" b="1" dirty="0" smtClean="0"/>
              <a:t>:</a:t>
            </a:r>
            <a:r>
              <a:rPr lang="cs-CZ" sz="2000" b="1" dirty="0"/>
              <a:t> </a:t>
            </a:r>
            <a:r>
              <a:rPr lang="cs-CZ" sz="2000" b="1" u="sng" dirty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111111111101011000000100110001010101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/>
              <a:t>Original </a:t>
            </a:r>
            <a:r>
              <a:rPr lang="en-US" sz="2000" b="1" dirty="0" smtClean="0"/>
              <a:t>Message:</a:t>
            </a:r>
            <a:r>
              <a:rPr lang="en-US" sz="2000" dirty="0" smtClean="0"/>
              <a:t>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0148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FFFF00"/>
                </a:solidFill>
              </a:rPr>
              <a:t>0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Encoded </a:t>
            </a:r>
            <a:r>
              <a:rPr lang="en-US" sz="2000" b="1" dirty="0" smtClean="0"/>
              <a:t>Message</a:t>
            </a:r>
            <a:r>
              <a:rPr lang="en-US" sz="2000" b="1" dirty="0" smtClean="0"/>
              <a:t>:</a:t>
            </a:r>
            <a:r>
              <a:rPr lang="cs-CZ" sz="2000" b="1" dirty="0"/>
              <a:t> 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111111111110101100</a:t>
            </a:r>
            <a:r>
              <a:rPr lang="cs-CZ" sz="2000" b="1" u="sng" dirty="0"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000100110001010101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/>
              <a:t>Original </a:t>
            </a:r>
            <a:r>
              <a:rPr lang="en-US" sz="2000" b="1" dirty="0" smtClean="0"/>
              <a:t>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H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46907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0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Encoded </a:t>
            </a:r>
            <a:r>
              <a:rPr lang="en-US" sz="2000" b="1" dirty="0" smtClean="0"/>
              <a:t>Message</a:t>
            </a:r>
            <a:r>
              <a:rPr lang="en-US" sz="2000" b="1" dirty="0" smtClean="0"/>
              <a:t>:</a:t>
            </a:r>
            <a:r>
              <a:rPr lang="cs-CZ" sz="2000" b="1" dirty="0"/>
              <a:t> 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1111111111101011000</a:t>
            </a:r>
            <a:r>
              <a:rPr lang="cs-CZ" sz="2000" b="1" u="sng" dirty="0"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00100110001010101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/>
              <a:t>Original </a:t>
            </a:r>
            <a:r>
              <a:rPr lang="en-US" sz="2000" b="1" dirty="0" smtClean="0"/>
              <a:t>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982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0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Encoded </a:t>
            </a:r>
            <a:r>
              <a:rPr lang="en-US" sz="2000" b="1" dirty="0" smtClean="0"/>
              <a:t>Message</a:t>
            </a:r>
            <a:r>
              <a:rPr lang="en-US" sz="2000" b="1" dirty="0" smtClean="0"/>
              <a:t>:</a:t>
            </a:r>
            <a:r>
              <a:rPr lang="cs-CZ" sz="2000" b="1" dirty="0"/>
              <a:t> 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11111111111010110000</a:t>
            </a:r>
            <a:r>
              <a:rPr lang="cs-CZ" sz="2000" b="1" u="sng" dirty="0"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0100110001010101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/>
              <a:t>Original </a:t>
            </a:r>
            <a:r>
              <a:rPr lang="en-US" sz="2000" b="1" dirty="0" smtClean="0"/>
              <a:t>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7936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FFFF00"/>
                </a:solidFill>
              </a:rPr>
              <a:t>0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Encoded </a:t>
            </a:r>
            <a:r>
              <a:rPr lang="en-US" sz="2000" b="1" dirty="0" smtClean="0"/>
              <a:t>Message</a:t>
            </a:r>
            <a:r>
              <a:rPr lang="en-US" sz="2000" b="1" dirty="0" smtClean="0"/>
              <a:t>:</a:t>
            </a:r>
            <a:r>
              <a:rPr lang="cs-CZ" sz="2000" b="1" dirty="0"/>
              <a:t> 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111111111110101100000</a:t>
            </a:r>
            <a:r>
              <a:rPr lang="cs-CZ" sz="2000" b="1" u="sng" dirty="0"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100110001010101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/>
              <a:t>Original </a:t>
            </a:r>
            <a:r>
              <a:rPr lang="en-US" sz="2000" b="1" dirty="0" smtClean="0"/>
              <a:t>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H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35546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1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Encoded </a:t>
            </a:r>
            <a:r>
              <a:rPr lang="en-US" sz="2000" b="1" dirty="0" smtClean="0"/>
              <a:t>Message</a:t>
            </a:r>
            <a:r>
              <a:rPr lang="en-US" sz="2000" b="1" dirty="0" smtClean="0"/>
              <a:t>:</a:t>
            </a:r>
            <a:r>
              <a:rPr lang="cs-CZ" sz="2000" b="1" dirty="0"/>
              <a:t> 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1111111111101011000000</a:t>
            </a:r>
            <a:r>
              <a:rPr lang="cs-CZ" sz="2000" b="1" u="sng" dirty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00110001010101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/>
              <a:t>Original </a:t>
            </a:r>
            <a:r>
              <a:rPr lang="en-US" sz="2000" b="1" dirty="0" smtClean="0"/>
              <a:t>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6733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FFFF00"/>
                </a:solidFill>
              </a:rPr>
              <a:t>0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Encoded </a:t>
            </a:r>
            <a:r>
              <a:rPr lang="en-US" sz="2000" b="1" dirty="0" smtClean="0"/>
              <a:t>Message</a:t>
            </a:r>
            <a:r>
              <a:rPr lang="en-US" sz="2000" b="1" dirty="0" smtClean="0"/>
              <a:t>:</a:t>
            </a:r>
            <a:r>
              <a:rPr lang="cs-CZ" sz="2000" b="1" dirty="0"/>
              <a:t> 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11111111111010110000001</a:t>
            </a:r>
            <a:r>
              <a:rPr lang="cs-CZ" sz="2000" b="1" u="sng" dirty="0"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0110001010101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/>
              <a:t>Original </a:t>
            </a:r>
            <a:r>
              <a:rPr lang="en-US" sz="2000" b="1" dirty="0" smtClean="0"/>
              <a:t>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66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0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Encoded </a:t>
            </a:r>
            <a:r>
              <a:rPr lang="en-US" sz="2000" b="1" dirty="0" smtClean="0"/>
              <a:t>Message</a:t>
            </a:r>
            <a:r>
              <a:rPr lang="en-US" sz="2000" b="1" dirty="0" smtClean="0"/>
              <a:t>:</a:t>
            </a:r>
            <a:r>
              <a:rPr lang="cs-CZ" sz="2000" b="1" dirty="0"/>
              <a:t> 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111111111110101100000010</a:t>
            </a:r>
            <a:r>
              <a:rPr lang="cs-CZ" sz="2000" b="1" u="sng" dirty="0"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110001010101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/>
              <a:t>Original </a:t>
            </a:r>
            <a:r>
              <a:rPr lang="en-US" sz="2000" b="1" dirty="0" smtClean="0"/>
              <a:t>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994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1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Encoded </a:t>
            </a:r>
            <a:r>
              <a:rPr lang="en-US" sz="2000" b="1" dirty="0" smtClean="0"/>
              <a:t>Message</a:t>
            </a:r>
            <a:r>
              <a:rPr lang="en-US" sz="2000" b="1" dirty="0" smtClean="0"/>
              <a:t>:</a:t>
            </a:r>
            <a:r>
              <a:rPr lang="cs-CZ" sz="2000" b="1" dirty="0"/>
              <a:t> 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1111111111101011000000100</a:t>
            </a:r>
            <a:r>
              <a:rPr lang="cs-CZ" sz="2000" b="1" u="sng" dirty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10001010101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/>
              <a:t>Original </a:t>
            </a:r>
            <a:r>
              <a:rPr lang="en-US" sz="2000" b="1" dirty="0" smtClean="0"/>
              <a:t>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endParaRPr lang="en-US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663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1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Encoded </a:t>
            </a:r>
            <a:r>
              <a:rPr lang="en-US" sz="2000" b="1" dirty="0" smtClean="0"/>
              <a:t>Message</a:t>
            </a:r>
            <a:r>
              <a:rPr lang="en-US" sz="2000" b="1" dirty="0" smtClean="0"/>
              <a:t>:</a:t>
            </a:r>
            <a:r>
              <a:rPr lang="cs-CZ" sz="2000" b="1" dirty="0"/>
              <a:t> 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11111111111010110000001001</a:t>
            </a:r>
            <a:r>
              <a:rPr lang="cs-CZ" sz="2000" b="1" u="sng" dirty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0001010101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/>
              <a:t>Original </a:t>
            </a:r>
            <a:r>
              <a:rPr lang="en-US" sz="2000" b="1" dirty="0" smtClean="0"/>
              <a:t>Message: 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97200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FFFF00"/>
                </a:solidFill>
              </a:rPr>
              <a:t>0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Encoded </a:t>
            </a:r>
            <a:r>
              <a:rPr lang="en-US" sz="2000" b="1" dirty="0" smtClean="0"/>
              <a:t>Message</a:t>
            </a:r>
            <a:r>
              <a:rPr lang="en-US" sz="2000" b="1" dirty="0" smtClean="0"/>
              <a:t>:</a:t>
            </a:r>
            <a:r>
              <a:rPr lang="cs-CZ" sz="2000" b="1" dirty="0"/>
              <a:t> 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111111111110101100000010011</a:t>
            </a:r>
            <a:r>
              <a:rPr lang="cs-CZ" sz="2000" b="1" u="sng" dirty="0"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001010101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/>
              <a:t>Original </a:t>
            </a:r>
            <a:r>
              <a:rPr lang="en-US" sz="2000" b="1" dirty="0" smtClean="0"/>
              <a:t>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046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1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Encoded </a:t>
            </a:r>
            <a:r>
              <a:rPr lang="en-US" sz="2000" b="1" dirty="0" smtClean="0"/>
              <a:t>Message</a:t>
            </a:r>
            <a:r>
              <a:rPr lang="en-US" sz="2000" b="1" dirty="0" smtClean="0"/>
              <a:t>:</a:t>
            </a:r>
            <a:r>
              <a:rPr lang="cs-CZ" sz="2000" b="1" dirty="0"/>
              <a:t> 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cs-CZ" sz="2000" b="1" u="sng" dirty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11111111101011000000100110001010101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/>
              <a:t>Original </a:t>
            </a:r>
            <a:r>
              <a:rPr lang="en-US" sz="2000" b="1" dirty="0" smtClean="0"/>
              <a:t>Message: </a:t>
            </a:r>
            <a:r>
              <a:rPr lang="en-US" sz="2000" dirty="0" smtClean="0"/>
              <a:t> </a:t>
            </a:r>
            <a:r>
              <a:rPr lang="en-US" sz="20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181506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0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Encoded </a:t>
            </a:r>
            <a:r>
              <a:rPr lang="en-US" sz="2000" b="1" dirty="0" smtClean="0"/>
              <a:t>Message</a:t>
            </a:r>
            <a:r>
              <a:rPr lang="en-US" sz="2000" b="1" dirty="0" smtClean="0"/>
              <a:t>:</a:t>
            </a:r>
            <a:r>
              <a:rPr lang="cs-CZ" sz="2000" b="1" dirty="0"/>
              <a:t> 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1111111111101011000000100110</a:t>
            </a:r>
            <a:r>
              <a:rPr lang="cs-CZ" sz="2000" b="1" u="sng" dirty="0"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01010101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/>
              <a:t>Original </a:t>
            </a:r>
            <a:r>
              <a:rPr lang="en-US" sz="2000" b="1" dirty="0" smtClean="0"/>
              <a:t>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868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0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Encoded </a:t>
            </a:r>
            <a:r>
              <a:rPr lang="en-US" sz="2000" b="1" dirty="0" smtClean="0"/>
              <a:t>Message</a:t>
            </a:r>
            <a:r>
              <a:rPr lang="en-US" sz="2000" b="1" dirty="0" smtClean="0"/>
              <a:t>:</a:t>
            </a:r>
            <a:r>
              <a:rPr lang="cs-CZ" sz="2000" b="1" dirty="0"/>
              <a:t> 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11111111111010110000001001100</a:t>
            </a:r>
            <a:r>
              <a:rPr lang="cs-CZ" sz="2000" b="1" u="sng" dirty="0"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1010101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/>
              <a:t>Original </a:t>
            </a:r>
            <a:r>
              <a:rPr lang="en-US" sz="2000" b="1" dirty="0" smtClean="0"/>
              <a:t>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5795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1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Encoded </a:t>
            </a:r>
            <a:r>
              <a:rPr lang="en-US" sz="2000" b="1" dirty="0" smtClean="0"/>
              <a:t>Message</a:t>
            </a:r>
            <a:r>
              <a:rPr lang="en-US" sz="2000" b="1" dirty="0" smtClean="0"/>
              <a:t>:</a:t>
            </a:r>
            <a:r>
              <a:rPr lang="cs-CZ" sz="2000" b="1" dirty="0"/>
              <a:t> 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111111111110101100000010011000</a:t>
            </a:r>
            <a:r>
              <a:rPr lang="cs-CZ" sz="2000" b="1" u="sng" dirty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010101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/>
              <a:t>Original </a:t>
            </a:r>
            <a:r>
              <a:rPr lang="en-US" sz="2000" b="1" dirty="0" smtClean="0"/>
              <a:t>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3335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0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Encoded </a:t>
            </a:r>
            <a:r>
              <a:rPr lang="en-US" sz="2000" b="1" dirty="0" smtClean="0"/>
              <a:t>Message</a:t>
            </a:r>
            <a:r>
              <a:rPr lang="en-US" sz="2000" b="1" dirty="0" smtClean="0"/>
              <a:t>:</a:t>
            </a:r>
            <a:r>
              <a:rPr lang="cs-CZ" sz="2000" b="1" dirty="0"/>
              <a:t> 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1111111111101011000000100110001</a:t>
            </a:r>
            <a:r>
              <a:rPr lang="cs-CZ" sz="2000" b="1" u="sng" dirty="0"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10101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/>
              <a:t>Original </a:t>
            </a:r>
            <a:r>
              <a:rPr lang="en-US" sz="2000" b="1" dirty="0" smtClean="0"/>
              <a:t>Message: 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96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1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Encoded </a:t>
            </a:r>
            <a:r>
              <a:rPr lang="en-US" sz="2000" b="1" dirty="0" smtClean="0"/>
              <a:t>Message</a:t>
            </a:r>
            <a:r>
              <a:rPr lang="en-US" sz="2000" b="1" dirty="0" smtClean="0"/>
              <a:t>:</a:t>
            </a:r>
            <a:r>
              <a:rPr lang="cs-CZ" sz="2000" b="1" dirty="0"/>
              <a:t> 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11111111111010110000001001100010</a:t>
            </a:r>
            <a:r>
              <a:rPr lang="cs-CZ" sz="2000" b="1" u="sng" dirty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0101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/>
              <a:t>Original </a:t>
            </a:r>
            <a:r>
              <a:rPr lang="en-US" sz="2000" b="1" dirty="0" smtClean="0"/>
              <a:t>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endParaRPr lang="en-US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4868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0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Encoded </a:t>
            </a:r>
            <a:r>
              <a:rPr lang="en-US" sz="2000" b="1" dirty="0" smtClean="0"/>
              <a:t>Message</a:t>
            </a:r>
            <a:r>
              <a:rPr lang="en-US" sz="2000" b="1" dirty="0" smtClean="0"/>
              <a:t>:</a:t>
            </a:r>
            <a:r>
              <a:rPr lang="cs-CZ" sz="2000" b="1" dirty="0"/>
              <a:t> 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111111111110101100000010011000101</a:t>
            </a:r>
            <a:r>
              <a:rPr lang="cs-CZ" sz="2000" b="1" u="sng" dirty="0"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101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/>
              <a:t>Original </a:t>
            </a:r>
            <a:r>
              <a:rPr lang="en-US" sz="2000" b="1" dirty="0" smtClean="0"/>
              <a:t>Message: 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874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1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Encoded </a:t>
            </a:r>
            <a:r>
              <a:rPr lang="en-US" sz="2000" b="1" dirty="0" smtClean="0"/>
              <a:t>Message</a:t>
            </a:r>
            <a:r>
              <a:rPr lang="en-US" sz="2000" b="1" dirty="0" smtClean="0"/>
              <a:t>:</a:t>
            </a:r>
            <a:r>
              <a:rPr lang="cs-CZ" sz="2000" b="1" dirty="0"/>
              <a:t> 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1111111111101011000000100110001010</a:t>
            </a:r>
            <a:r>
              <a:rPr lang="cs-CZ" sz="2000" b="1" u="sng" dirty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01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/>
              <a:t>Original </a:t>
            </a:r>
            <a:r>
              <a:rPr lang="en-US" sz="2000" b="1" dirty="0" smtClean="0"/>
              <a:t>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b="1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endParaRPr lang="en-US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40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0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Encoded </a:t>
            </a:r>
            <a:r>
              <a:rPr lang="en-US" sz="2000" b="1" dirty="0" smtClean="0"/>
              <a:t>Message</a:t>
            </a:r>
            <a:r>
              <a:rPr lang="en-US" sz="2000" b="1" dirty="0" smtClean="0"/>
              <a:t>:</a:t>
            </a:r>
            <a:r>
              <a:rPr lang="cs-CZ" sz="2000" b="1" dirty="0"/>
              <a:t> 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11111111111010110000001001100010101</a:t>
            </a:r>
            <a:r>
              <a:rPr lang="cs-CZ" sz="2000" b="1" u="sng" dirty="0"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1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/>
              <a:t>Original </a:t>
            </a:r>
            <a:r>
              <a:rPr lang="en-US" sz="2000" b="1" dirty="0" smtClean="0"/>
              <a:t>Message: 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5030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1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Encoded </a:t>
            </a:r>
            <a:r>
              <a:rPr lang="en-US" sz="2000" b="1" dirty="0" smtClean="0"/>
              <a:t>Message</a:t>
            </a:r>
            <a:r>
              <a:rPr lang="en-US" sz="2000" b="1" dirty="0" smtClean="0"/>
              <a:t>:</a:t>
            </a:r>
            <a:r>
              <a:rPr lang="cs-CZ" sz="2000" b="1" dirty="0"/>
              <a:t> 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111111111110101100000010011000101010</a:t>
            </a:r>
            <a:r>
              <a:rPr lang="cs-CZ" sz="2000" b="1" u="sng" dirty="0">
                <a:latin typeface="Courier" charset="0"/>
                <a:ea typeface="Courier" charset="0"/>
                <a:cs typeface="Courier" charset="0"/>
              </a:rPr>
              <a:t>1</a:t>
            </a:r>
            <a:endParaRPr lang="en-US" sz="2000" b="1" u="sng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/>
              <a:t>Original </a:t>
            </a:r>
            <a:r>
              <a:rPr lang="en-US" sz="2000" b="1" dirty="0" smtClean="0"/>
              <a:t>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</a:t>
            </a:r>
            <a:r>
              <a:rPr lang="en-US" sz="2000" b="1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endParaRPr lang="en-US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2166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Encoded </a:t>
            </a:r>
            <a:r>
              <a:rPr lang="en-US" sz="2000" b="1" dirty="0" smtClean="0"/>
              <a:t>Message</a:t>
            </a:r>
            <a:r>
              <a:rPr lang="en-US" sz="2000" b="1" dirty="0" smtClean="0"/>
              <a:t>:</a:t>
            </a:r>
            <a:r>
              <a:rPr lang="cs-CZ" sz="2000" b="1" dirty="0"/>
              <a:t> 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1111111111101011000000100110001010101</a:t>
            </a:r>
            <a:endParaRPr lang="en-US" sz="2000" dirty="0" smtClean="0"/>
          </a:p>
          <a:p>
            <a:r>
              <a:rPr lang="en-US" sz="2000" b="1" dirty="0"/>
              <a:t>Original Message:</a:t>
            </a:r>
            <a:r>
              <a:rPr lang="en-US" sz="2000" dirty="0"/>
              <a:t>  </a:t>
            </a:r>
            <a:r>
              <a:rPr lang="en-US" sz="20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b="1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b="1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  <a:r>
              <a:rPr lang="en-US" sz="2000" b="1" dirty="0" smtClean="0"/>
              <a:t>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5417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1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Encoded </a:t>
            </a:r>
            <a:r>
              <a:rPr lang="en-US" sz="2000" b="1" dirty="0" smtClean="0"/>
              <a:t>Message</a:t>
            </a:r>
            <a:r>
              <a:rPr lang="en-US" sz="2000" b="1" dirty="0" smtClean="0"/>
              <a:t>:</a:t>
            </a:r>
            <a:r>
              <a:rPr lang="cs-CZ" sz="2000" b="1" dirty="0"/>
              <a:t> 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11</a:t>
            </a:r>
            <a:r>
              <a:rPr lang="cs-CZ" sz="2000" b="1" u="sng" dirty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1111111101011000000100110001010101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/>
              <a:t>Original </a:t>
            </a:r>
            <a:r>
              <a:rPr lang="en-US" sz="2000" b="1" dirty="0" smtClean="0"/>
              <a:t>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6400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1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Encoded </a:t>
            </a:r>
            <a:r>
              <a:rPr lang="en-US" sz="2000" b="1" dirty="0" smtClean="0"/>
              <a:t>Message</a:t>
            </a:r>
            <a:r>
              <a:rPr lang="en-US" sz="2000" b="1" dirty="0" smtClean="0"/>
              <a:t>:</a:t>
            </a:r>
            <a:r>
              <a:rPr lang="cs-CZ" sz="2000" b="1" dirty="0"/>
              <a:t> 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111</a:t>
            </a:r>
            <a:r>
              <a:rPr lang="cs-CZ" sz="2000" b="1" u="sng" dirty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111111101011000000100110001010101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/>
              <a:t>Original </a:t>
            </a:r>
            <a:r>
              <a:rPr lang="en-US" sz="2000" b="1" dirty="0" smtClean="0"/>
              <a:t>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5564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1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Encoded </a:t>
            </a:r>
            <a:r>
              <a:rPr lang="en-US" sz="2000" b="1" dirty="0" smtClean="0"/>
              <a:t>Message</a:t>
            </a:r>
            <a:r>
              <a:rPr lang="en-US" sz="2000" b="1" dirty="0" smtClean="0"/>
              <a:t>:</a:t>
            </a:r>
            <a:r>
              <a:rPr lang="cs-CZ" sz="2000" b="1" dirty="0"/>
              <a:t> 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1111</a:t>
            </a:r>
            <a:r>
              <a:rPr lang="cs-CZ" sz="2000" b="1" u="sng" dirty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11111101011000000100110001010101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/>
              <a:t>Original </a:t>
            </a:r>
            <a:r>
              <a:rPr lang="en-US" sz="2000" b="1" dirty="0" smtClean="0"/>
              <a:t>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9964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1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Encoded </a:t>
            </a:r>
            <a:r>
              <a:rPr lang="en-US" sz="2000" b="1" dirty="0" smtClean="0"/>
              <a:t>Message</a:t>
            </a:r>
            <a:r>
              <a:rPr lang="en-US" sz="2000" b="1" dirty="0" smtClean="0"/>
              <a:t>:</a:t>
            </a:r>
            <a:r>
              <a:rPr lang="cs-CZ" sz="2000" b="1" dirty="0"/>
              <a:t> 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11111</a:t>
            </a:r>
            <a:r>
              <a:rPr lang="cs-CZ" sz="2000" b="1" u="sng" dirty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1111101011000000100110001010101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/>
              <a:t>Original </a:t>
            </a:r>
            <a:r>
              <a:rPr lang="en-US" sz="2000" b="1" dirty="0" smtClean="0"/>
              <a:t>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</a:t>
            </a:r>
            <a:r>
              <a:rPr lang="en-US" sz="20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45661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1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Encoded </a:t>
            </a:r>
            <a:r>
              <a:rPr lang="en-US" sz="2000" b="1" dirty="0" smtClean="0"/>
              <a:t>Message</a:t>
            </a:r>
            <a:r>
              <a:rPr lang="en-US" sz="2000" b="1" dirty="0" smtClean="0"/>
              <a:t>:</a:t>
            </a:r>
            <a:r>
              <a:rPr lang="cs-CZ" sz="2000" b="1" dirty="0"/>
              <a:t> 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111111</a:t>
            </a:r>
            <a:r>
              <a:rPr lang="cs-CZ" sz="2000" b="1" u="sng" dirty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111101011000000100110001010101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/>
              <a:t>Original </a:t>
            </a:r>
            <a:r>
              <a:rPr lang="en-US" sz="2000" b="1" dirty="0" smtClean="0"/>
              <a:t>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0095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1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Encoded </a:t>
            </a:r>
            <a:r>
              <a:rPr lang="en-US" sz="2000" b="1" dirty="0" smtClean="0"/>
              <a:t>Message</a:t>
            </a:r>
            <a:r>
              <a:rPr lang="en-US" sz="2000" b="1" dirty="0" smtClean="0"/>
              <a:t>:</a:t>
            </a:r>
            <a:r>
              <a:rPr lang="cs-CZ" sz="2000" b="1" dirty="0"/>
              <a:t> 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1111111</a:t>
            </a:r>
            <a:r>
              <a:rPr lang="cs-CZ" sz="2000" b="1" u="sng" dirty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cs-CZ" sz="2000" dirty="0">
                <a:latin typeface="Courier" charset="0"/>
                <a:ea typeface="Courier" charset="0"/>
                <a:cs typeface="Courier" charset="0"/>
              </a:rPr>
              <a:t>11101011000000100110001010101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/>
              <a:t>Original </a:t>
            </a:r>
            <a:r>
              <a:rPr lang="en-US" sz="2000" b="1" dirty="0" smtClean="0"/>
              <a:t>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</a:t>
            </a:r>
            <a:r>
              <a:rPr lang="en-US" sz="20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2963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1168</Words>
  <Application>Microsoft Macintosh PowerPoint</Application>
  <PresentationFormat>Widescreen</PresentationFormat>
  <Paragraphs>936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Calibri</vt:lpstr>
      <vt:lpstr>Calibri Light</vt:lpstr>
      <vt:lpstr>Courier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N Moshiri</dc:creator>
  <cp:lastModifiedBy>Alexander N Moshiri</cp:lastModifiedBy>
  <cp:revision>263</cp:revision>
  <dcterms:created xsi:type="dcterms:W3CDTF">2016-09-05T22:30:35Z</dcterms:created>
  <dcterms:modified xsi:type="dcterms:W3CDTF">2016-09-07T06:31:43Z</dcterms:modified>
</cp:coreProperties>
</file>