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96" r:id="rId5"/>
    <p:sldId id="297" r:id="rId6"/>
    <p:sldId id="260" r:id="rId7"/>
    <p:sldId id="261" r:id="rId8"/>
    <p:sldId id="298" r:id="rId9"/>
    <p:sldId id="299" r:id="rId10"/>
    <p:sldId id="262" r:id="rId11"/>
    <p:sldId id="263" r:id="rId12"/>
    <p:sldId id="300" r:id="rId13"/>
    <p:sldId id="301" r:id="rId14"/>
    <p:sldId id="264" r:id="rId15"/>
    <p:sldId id="265" r:id="rId16"/>
    <p:sldId id="302" r:id="rId17"/>
    <p:sldId id="303" r:id="rId18"/>
    <p:sldId id="266" r:id="rId19"/>
    <p:sldId id="267" r:id="rId20"/>
    <p:sldId id="304" r:id="rId21"/>
    <p:sldId id="305" r:id="rId22"/>
    <p:sldId id="268" r:id="rId23"/>
    <p:sldId id="269" r:id="rId24"/>
    <p:sldId id="306" r:id="rId25"/>
    <p:sldId id="307" r:id="rId26"/>
    <p:sldId id="270" r:id="rId27"/>
    <p:sldId id="271" r:id="rId28"/>
    <p:sldId id="308" r:id="rId29"/>
    <p:sldId id="309" r:id="rId30"/>
    <p:sldId id="272" r:id="rId31"/>
    <p:sldId id="273" r:id="rId32"/>
    <p:sldId id="310" r:id="rId33"/>
    <p:sldId id="311" r:id="rId34"/>
    <p:sldId id="274" r:id="rId35"/>
    <p:sldId id="275" r:id="rId36"/>
    <p:sldId id="276" r:id="rId37"/>
    <p:sldId id="312" r:id="rId38"/>
    <p:sldId id="313" r:id="rId39"/>
    <p:sldId id="314" r:id="rId40"/>
    <p:sldId id="277" r:id="rId41"/>
    <p:sldId id="278" r:id="rId42"/>
    <p:sldId id="279" r:id="rId43"/>
    <p:sldId id="315" r:id="rId44"/>
    <p:sldId id="316" r:id="rId45"/>
    <p:sldId id="317" r:id="rId46"/>
    <p:sldId id="280" r:id="rId47"/>
    <p:sldId id="281" r:id="rId48"/>
    <p:sldId id="318" r:id="rId49"/>
    <p:sldId id="319" r:id="rId50"/>
    <p:sldId id="282" r:id="rId51"/>
    <p:sldId id="283" r:id="rId52"/>
    <p:sldId id="320" r:id="rId53"/>
    <p:sldId id="321" r:id="rId54"/>
    <p:sldId id="284" r:id="rId55"/>
    <p:sldId id="285" r:id="rId56"/>
    <p:sldId id="322" r:id="rId57"/>
    <p:sldId id="323" r:id="rId58"/>
    <p:sldId id="286" r:id="rId59"/>
    <p:sldId id="287" r:id="rId60"/>
    <p:sldId id="288" r:id="rId61"/>
    <p:sldId id="324" r:id="rId62"/>
    <p:sldId id="325" r:id="rId63"/>
    <p:sldId id="326" r:id="rId64"/>
    <p:sldId id="289" r:id="rId65"/>
    <p:sldId id="290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295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8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0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9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4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4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D2693-C39B-7A4F-814D-D93F1BC8DCC2}" type="datetimeFigureOut">
              <a:rPr lang="en-US" smtClean="0"/>
              <a:t>9/5/16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9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D2693-C39B-7A4F-814D-D93F1BC8DCC2}" type="datetimeFigureOut">
              <a:rPr lang="en-US" smtClean="0"/>
              <a:t>9/5/16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40B6-B59D-0F4E-AE35-41AEA0778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1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94252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10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sz="2400" dirty="0" smtClean="0"/>
              <a:t>STACK: 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880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547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0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1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10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sz="2400" dirty="0" smtClean="0"/>
              <a:t>STACK: 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006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75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3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2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10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sz="2400" dirty="0" smtClean="0"/>
              <a:t>STACK: 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4907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7709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10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sz="2400" dirty="0" smtClean="0"/>
              <a:t>STACK: 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140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2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6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10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7030A0"/>
                </a:solidFill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b="1" u="sng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7030A0"/>
                </a:solidFill>
              </a:rPr>
              <a:t>B</a:t>
            </a:r>
          </a:p>
          <a:p>
            <a:r>
              <a:rPr lang="en-US" sz="2400" dirty="0" smtClean="0"/>
              <a:t>STACK: </a:t>
            </a:r>
            <a:r>
              <a:rPr lang="en-US" sz="2400" b="1" dirty="0" smtClean="0">
                <a:solidFill>
                  <a:srgbClr val="7030A0"/>
                </a:solidFill>
              </a:rPr>
              <a:t>0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82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1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b="1" u="sng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7030A0"/>
                </a:solidFill>
              </a:rPr>
              <a:t>B</a:t>
            </a: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7030A0"/>
                </a:solidFill>
              </a:rPr>
              <a:t>0</a:t>
            </a:r>
            <a:r>
              <a:rPr lang="en-US" sz="2400" b="1" dirty="0" smtClean="0">
                <a:solidFill>
                  <a:srgbClr val="7030A0"/>
                </a:solidFill>
              </a:rPr>
              <a:t>1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30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b="1" u="sng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dirty="0">
                <a:solidFill>
                  <a:srgbClr val="7030A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57561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b="1" u="sng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02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10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7030A0"/>
                </a:solidFill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u="sng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7030A0"/>
                </a:solidFill>
              </a:rPr>
              <a:t>B</a:t>
            </a:r>
          </a:p>
          <a:p>
            <a:r>
              <a:rPr lang="en-US" sz="2400" dirty="0" smtClean="0"/>
              <a:t>STACK: </a:t>
            </a:r>
            <a:r>
              <a:rPr lang="en-US" sz="2400" b="1" dirty="0" smtClean="0">
                <a:solidFill>
                  <a:srgbClr val="7030A0"/>
                </a:solidFill>
              </a:rPr>
              <a:t>0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0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1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u="sng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7030A0"/>
                </a:solidFill>
              </a:rPr>
              <a:t>B</a:t>
            </a: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7030A0"/>
                </a:solidFill>
              </a:rPr>
              <a:t>0</a:t>
            </a:r>
            <a:r>
              <a:rPr lang="en-US" sz="2400" b="1" dirty="0" smtClean="0">
                <a:solidFill>
                  <a:srgbClr val="7030A0"/>
                </a:solidFill>
              </a:rPr>
              <a:t>1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62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u="sng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dirty="0">
                <a:solidFill>
                  <a:srgbClr val="7030A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7561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u="sng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8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023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10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sz="2400" dirty="0" smtClean="0"/>
              <a:t>STACK: 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5827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8862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80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730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3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b="1" u="sng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/>
              <a:t>H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b="1" dirty="0" smtClean="0"/>
              <a:t>0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452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b="1" u="sng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/>
              <a:t>H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0</a:t>
            </a:r>
            <a:r>
              <a:rPr lang="en-US" sz="2400" b="1" dirty="0" smtClean="0"/>
              <a:t>0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198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b="1" u="sng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/>
              <a:t>H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00</a:t>
            </a:r>
            <a:r>
              <a:rPr lang="en-US" sz="2400" b="1" dirty="0" smtClean="0"/>
              <a:t>0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783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b="1" u="sng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00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90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b="1" u="sng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0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298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b="1" u="sng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5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79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3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b="1" u="sng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</a:t>
            </a:r>
            <a:endParaRPr lang="en-US" sz="2000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/>
              <a:t>H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b="1" dirty="0" smtClean="0"/>
              <a:t>0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818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b="1" u="sng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/>
              <a:t>H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0</a:t>
            </a:r>
            <a:r>
              <a:rPr lang="en-US" sz="2400" b="1" dirty="0" smtClean="0"/>
              <a:t>0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54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b="1" u="sng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/>
              <a:t>H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00</a:t>
            </a:r>
            <a:r>
              <a:rPr lang="en-US" sz="2400" b="1" dirty="0" smtClean="0"/>
              <a:t>0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4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b="1" u="sng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00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1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b="1" u="sng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0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99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b="1" u="sng" dirty="0" smtClean="0">
                <a:latin typeface="Courier" charset="0"/>
                <a:ea typeface="Courier" charset="0"/>
                <a:cs typeface="Courier" charset="0"/>
              </a:rPr>
              <a:t>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86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10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7030A0"/>
                </a:solidFill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b="1" u="sng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endParaRPr lang="en-US" sz="2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7030A0"/>
                </a:solidFill>
              </a:rPr>
              <a:t>B</a:t>
            </a:r>
          </a:p>
          <a:p>
            <a:r>
              <a:rPr lang="en-US" sz="2400" dirty="0" smtClean="0"/>
              <a:t>STACK: </a:t>
            </a:r>
            <a:r>
              <a:rPr lang="en-US" sz="2400" b="1" dirty="0" smtClean="0">
                <a:solidFill>
                  <a:srgbClr val="7030A0"/>
                </a:solidFill>
              </a:rPr>
              <a:t>0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861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1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b="1" u="sng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endParaRPr lang="en-US" sz="2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7030A0"/>
                </a:solidFill>
              </a:rPr>
              <a:t>B</a:t>
            </a: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7030A0"/>
                </a:solidFill>
              </a:rPr>
              <a:t>0</a:t>
            </a:r>
            <a:r>
              <a:rPr lang="en-US" sz="2400" b="1" dirty="0" smtClean="0">
                <a:solidFill>
                  <a:srgbClr val="7030A0"/>
                </a:solidFill>
              </a:rPr>
              <a:t>1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01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b="1" u="sng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dirty="0">
                <a:solidFill>
                  <a:srgbClr val="7030A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64648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b="1" u="sng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4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2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1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u="sng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endParaRPr lang="en-US" sz="2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F0"/>
                </a:solidFill>
              </a:rPr>
              <a:t>C</a:t>
            </a:r>
          </a:p>
          <a:p>
            <a:r>
              <a:rPr lang="en-US" sz="2400" dirty="0" smtClean="0"/>
              <a:t>STACK: </a:t>
            </a:r>
            <a:r>
              <a:rPr lang="en-US" sz="2400" b="1" dirty="0" smtClean="0">
                <a:solidFill>
                  <a:srgbClr val="00B0F0"/>
                </a:solidFill>
              </a:rPr>
              <a:t>1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59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0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u="sng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F0"/>
                </a:solidFill>
              </a:rPr>
              <a:t>C</a:t>
            </a: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F0"/>
                </a:solidFill>
              </a:rPr>
              <a:t>1</a:t>
            </a:r>
            <a:r>
              <a:rPr lang="en-US" sz="2400" b="1" dirty="0" smtClean="0">
                <a:solidFill>
                  <a:srgbClr val="00B0F0"/>
                </a:solidFill>
              </a:rPr>
              <a:t>0</a:t>
            </a:r>
            <a:endParaRPr lang="en-US" sz="24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67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u="sng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0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F0"/>
                </a:solidFill>
              </a:rPr>
              <a:t>1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868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u="sng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34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10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7030A0"/>
                </a:solidFill>
              </a:rPr>
              <a:t>0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b="1" u="sng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endParaRPr lang="en-US" sz="2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7030A0"/>
                </a:solidFill>
              </a:rPr>
              <a:t>B</a:t>
            </a:r>
          </a:p>
          <a:p>
            <a:r>
              <a:rPr lang="en-US" sz="2400" dirty="0" smtClean="0"/>
              <a:t>STACK: </a:t>
            </a:r>
            <a:r>
              <a:rPr lang="en-US" sz="2400" b="1" dirty="0" smtClean="0">
                <a:solidFill>
                  <a:srgbClr val="7030A0"/>
                </a:solidFill>
              </a:rPr>
              <a:t>0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347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1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b="1" u="sng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7030A0"/>
                </a:solidFill>
              </a:rPr>
              <a:t>B</a:t>
            </a: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7030A0"/>
                </a:solidFill>
              </a:rPr>
              <a:t>0</a:t>
            </a:r>
            <a:r>
              <a:rPr lang="en-US" sz="2400" b="1" dirty="0" smtClean="0">
                <a:solidFill>
                  <a:srgbClr val="7030A0"/>
                </a:solidFill>
              </a:rPr>
              <a:t>1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41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b="1" u="sng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7030A0"/>
                </a:solidFill>
              </a:rPr>
              <a:t>0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961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b="1" u="sng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13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3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u="sng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endParaRPr lang="en-US" sz="2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FF0000"/>
                </a:solidFill>
              </a:rPr>
              <a:t>G</a:t>
            </a:r>
          </a:p>
          <a:p>
            <a:r>
              <a:rPr lang="en-US" sz="2400" dirty="0" smtClean="0"/>
              <a:t>STACK: 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062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u="sng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FF0000"/>
                </a:solidFill>
              </a:rPr>
              <a:t>G</a:t>
            </a: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9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10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sz="2400" dirty="0" smtClean="0"/>
              <a:t>STACK: 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52491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0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u="sng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FF0000"/>
                </a:solidFill>
              </a:rPr>
              <a:t>G</a:t>
            </a: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FF0000"/>
                </a:solidFill>
              </a:rPr>
              <a:t>10</a:t>
            </a:r>
            <a:r>
              <a:rPr lang="en-US" sz="2400" b="1" dirty="0" smtClean="0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422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u="sng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0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8604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u="sng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0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69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b="1" u="sng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248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1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b="1" u="sng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001</a:t>
            </a:r>
            <a:endParaRPr lang="en-US" sz="2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F0"/>
                </a:solidFill>
              </a:rPr>
              <a:t>C</a:t>
            </a:r>
          </a:p>
          <a:p>
            <a:r>
              <a:rPr lang="en-US" sz="2400" dirty="0" smtClean="0"/>
              <a:t>STACK: </a:t>
            </a:r>
            <a:r>
              <a:rPr lang="en-US" sz="2400" b="1" dirty="0" smtClean="0">
                <a:solidFill>
                  <a:srgbClr val="00B0F0"/>
                </a:solidFill>
              </a:rPr>
              <a:t>1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778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0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b="1" u="sng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001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F0"/>
                </a:solidFill>
              </a:rPr>
              <a:t>C</a:t>
            </a: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F0"/>
                </a:solidFill>
              </a:rPr>
              <a:t>1</a:t>
            </a:r>
            <a:r>
              <a:rPr lang="en-US" sz="2400" b="1" dirty="0" smtClean="0">
                <a:solidFill>
                  <a:srgbClr val="00B0F0"/>
                </a:solidFill>
              </a:rPr>
              <a:t>0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180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b="1" u="sng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001</a:t>
            </a:r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0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F0"/>
                </a:solidFill>
              </a:rPr>
              <a:t>1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522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b="1" u="sng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001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09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1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b="1" u="sng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001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endParaRPr lang="en-US" sz="2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F0"/>
                </a:solidFill>
              </a:rPr>
              <a:t>C</a:t>
            </a:r>
          </a:p>
          <a:p>
            <a:r>
              <a:rPr lang="en-US" sz="2400" dirty="0" smtClean="0"/>
              <a:t>STACK: </a:t>
            </a:r>
            <a:r>
              <a:rPr lang="en-US" sz="2400" b="1" dirty="0" smtClean="0">
                <a:solidFill>
                  <a:srgbClr val="00B0F0"/>
                </a:solidFill>
              </a:rPr>
              <a:t>1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72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0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b="1" u="sng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001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F0"/>
                </a:solidFill>
              </a:rPr>
              <a:t>C</a:t>
            </a: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F0"/>
                </a:solidFill>
              </a:rPr>
              <a:t>1</a:t>
            </a:r>
            <a:r>
              <a:rPr lang="en-US" sz="2400" b="1" dirty="0" smtClean="0">
                <a:solidFill>
                  <a:srgbClr val="00B0F0"/>
                </a:solidFill>
              </a:rPr>
              <a:t>0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7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1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50"/>
                </a:solidFill>
              </a:rPr>
              <a:t>A</a:t>
            </a: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2384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b="1" u="sng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001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0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F0"/>
                </a:solidFill>
              </a:rPr>
              <a:t>1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570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b="1" u="sng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001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010</a:t>
            </a:r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4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1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</a:t>
            </a:r>
            <a:r>
              <a:rPr lang="en-US" sz="2000" b="1" u="sng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001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0101</a:t>
            </a:r>
            <a:endParaRPr lang="en-US" sz="2000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F0"/>
                </a:solidFill>
              </a:rPr>
              <a:t>C</a:t>
            </a:r>
          </a:p>
          <a:p>
            <a:r>
              <a:rPr lang="en-US" sz="2400" dirty="0" smtClean="0"/>
              <a:t>STACK: </a:t>
            </a:r>
            <a:r>
              <a:rPr lang="en-US" sz="2400" b="1" dirty="0" smtClean="0">
                <a:solidFill>
                  <a:srgbClr val="00B0F0"/>
                </a:solidFill>
              </a:rPr>
              <a:t>1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668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0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</a:t>
            </a:r>
            <a:r>
              <a:rPr lang="en-US" sz="2000" b="1" u="sng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001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0101</a:t>
            </a:r>
            <a:endParaRPr lang="en-US" sz="20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Encode </a:t>
            </a:r>
            <a:r>
              <a:rPr lang="en-US" sz="2400" b="1" dirty="0" smtClean="0">
                <a:solidFill>
                  <a:srgbClr val="00B0F0"/>
                </a:solidFill>
              </a:rPr>
              <a:t>C</a:t>
            </a: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F0"/>
                </a:solidFill>
              </a:rPr>
              <a:t>1</a:t>
            </a:r>
            <a:r>
              <a:rPr lang="en-US" sz="2400" b="1" dirty="0" smtClean="0">
                <a:solidFill>
                  <a:srgbClr val="00B0F0"/>
                </a:solidFill>
              </a:rPr>
              <a:t>0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107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</a:t>
            </a:r>
            <a:r>
              <a:rPr lang="en-US" sz="2000" b="1" u="sng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001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0101</a:t>
            </a:r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sz="20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F0"/>
                </a:solidFill>
              </a:rPr>
              <a:t>1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576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FF00"/>
                </a:solidFill>
              </a:rPr>
              <a:t>17</a:t>
            </a: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</a:t>
            </a:r>
            <a:r>
              <a:rPr lang="en-US" sz="2000" b="1" u="sng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001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01010</a:t>
            </a:r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030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1111111111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1010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000000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en-US" sz="2000" b="1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sz="20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001</a:t>
            </a:r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010101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00000" y="694233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Done!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9891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2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1158383" y="4157440"/>
            <a:ext cx="903096" cy="8875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50"/>
                </a:solidFill>
              </a:rPr>
              <a:t>A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3349790" y="4157439"/>
            <a:ext cx="903096" cy="8875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B</a:t>
            </a:r>
          </a:p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4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830936" y="3043342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3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732604" y="4157438"/>
            <a:ext cx="903096" cy="8875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924011" y="417845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41197" y="4157437"/>
            <a:ext cx="903096" cy="887525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C</a:t>
            </a:r>
          </a:p>
          <a:p>
            <a:pPr algn="ctr"/>
            <a:r>
              <a:rPr lang="en-US" sz="2800" dirty="0" smtClean="0">
                <a:solidFill>
                  <a:srgbClr val="00B0F0"/>
                </a:solidFill>
              </a:rPr>
              <a:t>4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/>
          <p:cNvCxnSpPr>
            <a:stCxn id="28" idx="3"/>
            <a:endCxn id="29" idx="0"/>
          </p:cNvCxnSpPr>
          <p:nvPr/>
        </p:nvCxnSpPr>
        <p:spPr>
          <a:xfrm flipH="1">
            <a:off x="8184152" y="3800892"/>
            <a:ext cx="779039" cy="3565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5"/>
            <a:endCxn id="30" idx="0"/>
          </p:cNvCxnSpPr>
          <p:nvPr/>
        </p:nvCxnSpPr>
        <p:spPr>
          <a:xfrm>
            <a:off x="9601777" y="3800892"/>
            <a:ext cx="773782" cy="377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7373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895438" y="3539282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1" name="Oval 30"/>
          <p:cNvSpPr/>
          <p:nvPr/>
        </p:nvSpPr>
        <p:spPr>
          <a:xfrm>
            <a:off x="6655243" y="1908228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  <a:endCxn id="8" idx="0"/>
          </p:cNvCxnSpPr>
          <p:nvPr/>
        </p:nvCxnSpPr>
        <p:spPr>
          <a:xfrm flipH="1">
            <a:off x="5992745" y="2665778"/>
            <a:ext cx="794753" cy="14916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5"/>
            <a:endCxn id="28" idx="1"/>
          </p:cNvCxnSpPr>
          <p:nvPr/>
        </p:nvCxnSpPr>
        <p:spPr>
          <a:xfrm>
            <a:off x="7426084" y="2665778"/>
            <a:ext cx="1537107" cy="507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8793" y="296388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035279" y="2474231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Oval 21"/>
          <p:cNvSpPr/>
          <p:nvPr/>
        </p:nvSpPr>
        <p:spPr>
          <a:xfrm>
            <a:off x="2245689" y="3024616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10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0"/>
          </p:cNvCxnSpPr>
          <p:nvPr/>
        </p:nvCxnSpPr>
        <p:spPr>
          <a:xfrm flipH="1">
            <a:off x="1609931" y="3782166"/>
            <a:ext cx="768013" cy="375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5"/>
            <a:endCxn id="27" idx="0"/>
          </p:cNvCxnSpPr>
          <p:nvPr/>
        </p:nvCxnSpPr>
        <p:spPr>
          <a:xfrm>
            <a:off x="3016530" y="3782166"/>
            <a:ext cx="784808" cy="375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82126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310191" y="3520556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smtClean="0"/>
              <a:t>0</a:t>
            </a:r>
            <a:endParaRPr lang="en-US" sz="2800" dirty="0"/>
          </a:p>
        </p:txBody>
      </p:sp>
      <p:sp>
        <p:nvSpPr>
          <p:cNvPr id="38" name="Oval 37"/>
          <p:cNvSpPr/>
          <p:nvPr/>
        </p:nvSpPr>
        <p:spPr>
          <a:xfrm>
            <a:off x="4041150" y="649687"/>
            <a:ext cx="903096" cy="88752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17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endCxn id="22" idx="0"/>
          </p:cNvCxnSpPr>
          <p:nvPr/>
        </p:nvCxnSpPr>
        <p:spPr>
          <a:xfrm flipH="1">
            <a:off x="2697237" y="1407237"/>
            <a:ext cx="1476169" cy="1617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5"/>
            <a:endCxn id="31" idx="0"/>
          </p:cNvCxnSpPr>
          <p:nvPr/>
        </p:nvCxnSpPr>
        <p:spPr>
          <a:xfrm>
            <a:off x="4811991" y="1407237"/>
            <a:ext cx="2294800" cy="500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16732" y="1775068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706803" y="1185914"/>
            <a:ext cx="3187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31228" y="5736313"/>
            <a:ext cx="11960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Original Message: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b="1" u="sng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AAA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BB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HH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000" dirty="0" smtClean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G</a:t>
            </a:r>
            <a:r>
              <a:rPr lang="en-US" sz="2000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CCC</a:t>
            </a:r>
          </a:p>
          <a:p>
            <a:r>
              <a:rPr lang="en-US" sz="2000" b="1" dirty="0" smtClean="0"/>
              <a:t>Encoded Message: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111</a:t>
            </a:r>
            <a:r>
              <a:rPr lang="en-US" sz="2000" b="1" dirty="0" smtClean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000" y="694233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Pop bit off stack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STACK: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2706</Words>
  <Application>Microsoft Macintosh PowerPoint</Application>
  <PresentationFormat>Widescreen</PresentationFormat>
  <Paragraphs>1973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Calibri</vt:lpstr>
      <vt:lpstr>Calibri Light</vt:lpstr>
      <vt:lpstr>Courier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Alexander N Moshiri</cp:lastModifiedBy>
  <cp:revision>190</cp:revision>
  <dcterms:created xsi:type="dcterms:W3CDTF">2016-09-05T22:30:35Z</dcterms:created>
  <dcterms:modified xsi:type="dcterms:W3CDTF">2016-09-05T23:57:01Z</dcterms:modified>
</cp:coreProperties>
</file>