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3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2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7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0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3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8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5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7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9" name="Oval 58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2" name="Straight Arrow Connector 61"/>
          <p:cNvCxnSpPr>
            <a:stCxn id="56" idx="6"/>
            <a:endCxn id="57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4"/>
            <a:endCxn id="59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" name="Oval 65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Oval 66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8" name="Oval 67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0" name="Oval 6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71" name="Straight Arrow Connector 70"/>
          <p:cNvCxnSpPr>
            <a:stCxn id="67" idx="6"/>
            <a:endCxn id="68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5"/>
            <a:endCxn id="70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69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6"/>
            <a:endCxn id="65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6"/>
            <a:endCxn id="66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6"/>
            <a:endCxn id="69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69539" y="311303"/>
            <a:ext cx="3596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final MST:</a:t>
            </a:r>
            <a:endParaRPr lang="en-US" sz="4400" dirty="0"/>
          </a:p>
        </p:txBody>
      </p:sp>
      <p:sp>
        <p:nvSpPr>
          <p:cNvPr id="87" name="Oval 86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9" idx="3"/>
            <a:endCxn id="87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8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9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4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Kruskals</a:t>
            </a:r>
            <a:r>
              <a:rPr lang="en-US" sz="4400" dirty="0" smtClean="0"/>
              <a:t>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705</Words>
  <Application>Microsoft Macintosh PowerPoint</Application>
  <PresentationFormat>On-screen Show (4:3)</PresentationFormat>
  <Paragraphs>642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8</cp:revision>
  <dcterms:created xsi:type="dcterms:W3CDTF">2016-08-03T06:37:44Z</dcterms:created>
  <dcterms:modified xsi:type="dcterms:W3CDTF">2016-08-03T20:34:35Z</dcterms:modified>
</cp:coreProperties>
</file>