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4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9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6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8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6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4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8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8/2/16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2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77752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25681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1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15522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22001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5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84022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51676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7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50997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91488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7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30547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53185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(v2,v6,1)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82261"/>
              </p:ext>
            </p:extLst>
          </p:nvPr>
        </p:nvGraphicFramePr>
        <p:xfrm>
          <a:off x="1083038" y="4337892"/>
          <a:ext cx="7829920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40"/>
                <a:gridCol w="978740"/>
                <a:gridCol w="978740"/>
                <a:gridCol w="978740"/>
                <a:gridCol w="978740"/>
                <a:gridCol w="978740"/>
                <a:gridCol w="978740"/>
                <a:gridCol w="978740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22916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2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31039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6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4408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2483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(v3,v5,1)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52973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8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81531"/>
              </p:ext>
            </p:extLst>
          </p:nvPr>
        </p:nvGraphicFramePr>
        <p:xfrm>
          <a:off x="1083038" y="4337892"/>
          <a:ext cx="7818576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322"/>
                <a:gridCol w="977322"/>
                <a:gridCol w="977322"/>
                <a:gridCol w="977322"/>
                <a:gridCol w="977322"/>
                <a:gridCol w="977322"/>
                <a:gridCol w="977322"/>
                <a:gridCol w="977322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(v1,v0,2)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80627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639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00264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(v2,v0,3)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354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38937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(v4,v0,4)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9685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4652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(v4,v0,4)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694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03598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(v0,v6,6)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39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58516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(v0,v6,6)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25031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(v0,v3,17)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0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58935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(v0,v3,17)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smtClean="0">
                <a:solidFill>
                  <a:prstClr val="black"/>
                </a:solidFill>
              </a:rPr>
              <a:t>The Final MST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87460" y="104415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7100" y="67481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0776"/>
              </p:ext>
            </p:extLst>
          </p:nvPr>
        </p:nvGraphicFramePr>
        <p:xfrm>
          <a:off x="1083042" y="4337892"/>
          <a:ext cx="782991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  <a:gridCol w="978739"/>
              </a:tblGrid>
              <a:tr h="26627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4116556" y="127295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16985" y="10882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8488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45388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4211332" y="204120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84071" y="204745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88860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84385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216359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3966" y="167812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43640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2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40298" y="171762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516427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2863879" y="136773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3564168" y="171762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3187460" y="204120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2863879" y="236479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88038" y="172387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564168" y="72056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3179" y="136773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3879" y="234535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3092687" y="127295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0014" y="141254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54047"/>
              </p:ext>
            </p:extLst>
          </p:nvPr>
        </p:nvGraphicFramePr>
        <p:xfrm>
          <a:off x="1083040" y="4337892"/>
          <a:ext cx="7827352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  <a:gridCol w="9784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(v2,v6,1)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(v6,v5,1)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(v3,v5,1)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(v1,v0,2)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839" y="4211128"/>
            <a:ext cx="1389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614943" y="233972"/>
            <a:ext cx="2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 smtClean="0">
                <a:solidFill>
                  <a:prstClr val="black"/>
                </a:solidFill>
              </a:rPr>
              <a:t>Kruskals</a:t>
            </a:r>
            <a:r>
              <a:rPr lang="en-US" sz="2800" dirty="0" smtClean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25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1241</Words>
  <Application>Microsoft Macintosh PowerPoint</Application>
  <PresentationFormat>On-screen Show (16:9)</PresentationFormat>
  <Paragraphs>565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</dc:title>
  <dc:creator>Liz Izhikevich</dc:creator>
  <cp:lastModifiedBy>Liz Izhikevich</cp:lastModifiedBy>
  <cp:revision>29</cp:revision>
  <dcterms:created xsi:type="dcterms:W3CDTF">2016-07-17T02:28:38Z</dcterms:created>
  <dcterms:modified xsi:type="dcterms:W3CDTF">2016-08-03T21:19:34Z</dcterms:modified>
</cp:coreProperties>
</file>