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EF8A-E32D-8A4B-9B6A-9D65709E6C63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98FE-1268-2946-8098-61C4EFE6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5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3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0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2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4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7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4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7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69539" y="311303"/>
            <a:ext cx="3596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final MST: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3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2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6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7426" y="2022179"/>
            <a:ext cx="746975" cy="734096"/>
          </a:xfrm>
          <a:prstGeom prst="ellipse">
            <a:avLst/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786046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48742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786046" y="324352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34401" y="2389227"/>
            <a:ext cx="551645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125009" y="2648769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7"/>
          </p:cNvCxnSpPr>
          <p:nvPr/>
        </p:nvCxnSpPr>
        <p:spPr>
          <a:xfrm flipH="1">
            <a:off x="2125009" y="2648769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6" idx="0"/>
          </p:cNvCxnSpPr>
          <p:nvPr/>
        </p:nvCxnSpPr>
        <p:spPr>
          <a:xfrm>
            <a:off x="186091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2234401" y="361057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3159534" y="2756275"/>
            <a:ext cx="0" cy="48725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25777" y="202217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Oval 14"/>
          <p:cNvSpPr/>
          <p:nvPr/>
        </p:nvSpPr>
        <p:spPr>
          <a:xfrm>
            <a:off x="4272242" y="32576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572035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7018975" y="20321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035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7018975" y="32534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0" name="Straight Arrow Connector 19"/>
          <p:cNvCxnSpPr>
            <a:stCxn id="16" idx="6"/>
            <a:endCxn id="17" idx="2"/>
          </p:cNvCxnSpPr>
          <p:nvPr/>
        </p:nvCxnSpPr>
        <p:spPr>
          <a:xfrm>
            <a:off x="6467330" y="239918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5"/>
            <a:endCxn id="19" idx="1"/>
          </p:cNvCxnSpPr>
          <p:nvPr/>
        </p:nvCxnSpPr>
        <p:spPr>
          <a:xfrm>
            <a:off x="6357938" y="2658725"/>
            <a:ext cx="770429" cy="702262"/>
          </a:xfrm>
          <a:prstGeom prst="straightConnector1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6357938" y="265872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4"/>
            <a:endCxn id="18" idx="0"/>
          </p:cNvCxnSpPr>
          <p:nvPr/>
        </p:nvCxnSpPr>
        <p:spPr>
          <a:xfrm>
            <a:off x="609384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6467330" y="3620529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7392463" y="2766231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14" idx="2"/>
          </p:cNvCxnSpPr>
          <p:nvPr/>
        </p:nvCxnSpPr>
        <p:spPr>
          <a:xfrm>
            <a:off x="3533021" y="2389227"/>
            <a:ext cx="692756" cy="0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6" idx="2"/>
          </p:cNvCxnSpPr>
          <p:nvPr/>
        </p:nvCxnSpPr>
        <p:spPr>
          <a:xfrm>
            <a:off x="4972752" y="2389227"/>
            <a:ext cx="747603" cy="995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6"/>
            <a:endCxn id="15" idx="2"/>
          </p:cNvCxnSpPr>
          <p:nvPr/>
        </p:nvCxnSpPr>
        <p:spPr>
          <a:xfrm>
            <a:off x="3533021" y="3610573"/>
            <a:ext cx="739221" cy="1411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2"/>
          </p:cNvCxnSpPr>
          <p:nvPr/>
        </p:nvCxnSpPr>
        <p:spPr>
          <a:xfrm flipV="1">
            <a:off x="5019217" y="3620529"/>
            <a:ext cx="701138" cy="415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16576" y="2770386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0241" y="2795290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4459" y="2020373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4122" y="2464103"/>
            <a:ext cx="4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33484" y="2648769"/>
            <a:ext cx="2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523" y="3608289"/>
            <a:ext cx="50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7097" y="202217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7097" y="3608289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6252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16576" y="2816191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69540" y="36246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9798" y="20115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0261" y="203213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8160" y="2474059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959" y="2770386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7552" y="3602215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0026" y="2799384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08934" y="2811837"/>
            <a:ext cx="5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3843" y="311303"/>
            <a:ext cx="2671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Prims(a)</a:t>
            </a:r>
            <a:endParaRPr lang="en-US" sz="4400" dirty="0"/>
          </a:p>
        </p:txBody>
      </p:sp>
      <p:sp>
        <p:nvSpPr>
          <p:cNvPr id="53" name="Oval 52"/>
          <p:cNvSpPr/>
          <p:nvPr/>
        </p:nvSpPr>
        <p:spPr>
          <a:xfrm>
            <a:off x="4272242" y="466604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36465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" idx="5"/>
            <a:endCxn id="53" idx="1"/>
          </p:cNvCxnSpPr>
          <p:nvPr/>
        </p:nvCxnSpPr>
        <p:spPr>
          <a:xfrm>
            <a:off x="3423629" y="3870115"/>
            <a:ext cx="958005" cy="90343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3" idx="7"/>
          </p:cNvCxnSpPr>
          <p:nvPr/>
        </p:nvCxnSpPr>
        <p:spPr>
          <a:xfrm flipH="1">
            <a:off x="4909825" y="3880071"/>
            <a:ext cx="919922" cy="89347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49976" y="4404214"/>
            <a:ext cx="4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4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773</Words>
  <Application>Microsoft Macintosh PowerPoint</Application>
  <PresentationFormat>On-screen Show (4:3)</PresentationFormat>
  <Paragraphs>704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Liz Izhikevich</cp:lastModifiedBy>
  <cp:revision>6</cp:revision>
  <dcterms:created xsi:type="dcterms:W3CDTF">2016-08-03T06:37:44Z</dcterms:created>
  <dcterms:modified xsi:type="dcterms:W3CDTF">2016-08-03T17:41:04Z</dcterms:modified>
</cp:coreProperties>
</file>