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6" name="Shape 1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5" name="Shape 8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6" name="Shape 8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7" name="Shape 8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88" name="Shape 88"/>
          <p:cNvCxnSpPr>
            <a:stCxn id="84" idx="6"/>
            <a:endCxn id="8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>
            <a:stCxn id="84" idx="5"/>
            <a:endCxn id="8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>
            <a:stCxn id="85" idx="3"/>
            <a:endCxn id="8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>
            <a:stCxn id="84" idx="4"/>
            <a:endCxn id="8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86" idx="6"/>
            <a:endCxn id="8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85" idx="4"/>
            <a:endCxn id="8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Shape 9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5" name="Shape 9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96" name="Shape 9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97" name="Shape 9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98" name="Shape 9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99" name="Shape 9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0"/>
          <p:cNvCxnSpPr>
            <a:stCxn id="96" idx="6"/>
            <a:endCxn id="9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Shape 101"/>
          <p:cNvCxnSpPr>
            <a:stCxn id="96" idx="5"/>
            <a:endCxn id="9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>
            <a:stCxn id="97" idx="3"/>
            <a:endCxn id="9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>
            <a:stCxn id="96" idx="4"/>
            <a:endCxn id="9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>
            <a:stCxn id="98" idx="6"/>
            <a:endCxn id="9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>
            <a:stCxn id="97" idx="4"/>
            <a:endCxn id="9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stCxn id="85" idx="6"/>
            <a:endCxn id="9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94" idx="6"/>
            <a:endCxn id="9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87" idx="6"/>
            <a:endCxn id="9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Shape 109"/>
          <p:cNvCxnSpPr>
            <a:stCxn id="95" idx="6"/>
            <a:endCxn id="9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129" name="Shape 12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31" name="Shape 131"/>
          <p:cNvCxnSpPr>
            <a:stCxn id="87" idx="5"/>
            <a:endCxn id="12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>
            <a:stCxn id="98" idx="3"/>
            <a:endCxn id="12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71" name="Shape 571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72" name="Shape 572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573" name="Shape 573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574" name="Shape 574"/>
          <p:cNvCxnSpPr>
            <a:stCxn id="570" idx="6"/>
            <a:endCxn id="571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Shape 575"/>
          <p:cNvCxnSpPr>
            <a:stCxn id="570" idx="5"/>
            <a:endCxn id="573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Shape 576"/>
          <p:cNvCxnSpPr>
            <a:stCxn id="571" idx="3"/>
            <a:endCxn id="572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Shape 577"/>
          <p:cNvCxnSpPr>
            <a:stCxn id="570" idx="4"/>
            <a:endCxn id="572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Shape 578"/>
          <p:cNvCxnSpPr>
            <a:stCxn id="572" idx="6"/>
            <a:endCxn id="573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Shape 579"/>
          <p:cNvCxnSpPr>
            <a:stCxn id="571" idx="4"/>
            <a:endCxn id="573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Shape 580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581" name="Shape 581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582" name="Shape 582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583" name="Shape 583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584" name="Shape 584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585" name="Shape 585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586" name="Shape 586"/>
          <p:cNvCxnSpPr>
            <a:stCxn id="582" idx="6"/>
            <a:endCxn id="583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Shape 587"/>
          <p:cNvCxnSpPr>
            <a:stCxn id="582" idx="5"/>
            <a:endCxn id="585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Shape 588"/>
          <p:cNvCxnSpPr>
            <a:stCxn id="583" idx="3"/>
            <a:endCxn id="584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Shape 589"/>
          <p:cNvCxnSpPr>
            <a:stCxn id="582" idx="4"/>
            <a:endCxn id="584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Shape 590"/>
          <p:cNvCxnSpPr>
            <a:stCxn id="584" idx="6"/>
            <a:endCxn id="585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Shape 591"/>
          <p:cNvCxnSpPr>
            <a:stCxn id="583" idx="4"/>
            <a:endCxn id="585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>
            <a:stCxn id="571" idx="6"/>
            <a:endCxn id="580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Shape 593"/>
          <p:cNvCxnSpPr>
            <a:stCxn id="580" idx="6"/>
            <a:endCxn id="582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Shape 594"/>
          <p:cNvCxnSpPr>
            <a:stCxn id="573" idx="6"/>
            <a:endCxn id="581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Shape 595"/>
          <p:cNvCxnSpPr>
            <a:stCxn id="581" idx="6"/>
            <a:endCxn id="584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Shape 596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Shape 597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615" name="Shape 615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617" name="Shape 617"/>
          <p:cNvCxnSpPr>
            <a:stCxn id="573" idx="5"/>
            <a:endCxn id="615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Shape 618"/>
          <p:cNvCxnSpPr>
            <a:stCxn id="584" idx="3"/>
            <a:endCxn id="615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Shape 619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625" name="Shape 62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26" name="Shape 62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627" name="Shape 62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628" name="Shape 628"/>
          <p:cNvCxnSpPr>
            <a:stCxn id="624" idx="6"/>
            <a:endCxn id="62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Shape 629"/>
          <p:cNvCxnSpPr>
            <a:stCxn id="624" idx="5"/>
            <a:endCxn id="62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Shape 630"/>
          <p:cNvCxnSpPr>
            <a:stCxn id="625" idx="3"/>
            <a:endCxn id="62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Shape 631"/>
          <p:cNvCxnSpPr>
            <a:stCxn id="624" idx="4"/>
            <a:endCxn id="62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Shape 632"/>
          <p:cNvCxnSpPr>
            <a:stCxn id="626" idx="6"/>
            <a:endCxn id="62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Shape 633"/>
          <p:cNvCxnSpPr>
            <a:stCxn id="625" idx="4"/>
            <a:endCxn id="62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Shape 63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35" name="Shape 63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636" name="Shape 63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637" name="Shape 63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638" name="Shape 63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639" name="Shape 63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640" name="Shape 640"/>
          <p:cNvCxnSpPr>
            <a:stCxn id="636" idx="6"/>
            <a:endCxn id="63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Shape 641"/>
          <p:cNvCxnSpPr>
            <a:stCxn id="636" idx="5"/>
            <a:endCxn id="63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Shape 642"/>
          <p:cNvCxnSpPr>
            <a:stCxn id="637" idx="3"/>
            <a:endCxn id="63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Shape 643"/>
          <p:cNvCxnSpPr>
            <a:stCxn id="636" idx="4"/>
            <a:endCxn id="63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Shape 644"/>
          <p:cNvCxnSpPr>
            <a:stCxn id="638" idx="6"/>
            <a:endCxn id="63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Shape 645"/>
          <p:cNvCxnSpPr>
            <a:stCxn id="637" idx="4"/>
            <a:endCxn id="63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Shape 646"/>
          <p:cNvCxnSpPr>
            <a:stCxn id="625" idx="6"/>
            <a:endCxn id="63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Shape 647"/>
          <p:cNvCxnSpPr>
            <a:stCxn id="634" idx="6"/>
            <a:endCxn id="63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Shape 648"/>
          <p:cNvCxnSpPr>
            <a:stCxn id="627" idx="6"/>
            <a:endCxn id="63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Shape 649"/>
          <p:cNvCxnSpPr>
            <a:stCxn id="635" idx="6"/>
            <a:endCxn id="63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Shape 65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Shape 65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669" name="Shape 66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671" name="Shape 671"/>
          <p:cNvCxnSpPr>
            <a:stCxn id="627" idx="5"/>
            <a:endCxn id="66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Shape 672"/>
          <p:cNvCxnSpPr>
            <a:stCxn id="638" idx="3"/>
            <a:endCxn id="66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Shape 67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679" name="Shape 67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80" name="Shape 68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681" name="Shape 68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682" name="Shape 682"/>
          <p:cNvCxnSpPr>
            <a:stCxn id="678" idx="6"/>
            <a:endCxn id="67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Shape 683"/>
          <p:cNvCxnSpPr>
            <a:stCxn id="678" idx="5"/>
            <a:endCxn id="68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Shape 684"/>
          <p:cNvCxnSpPr>
            <a:stCxn id="679" idx="3"/>
            <a:endCxn id="68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Shape 685"/>
          <p:cNvCxnSpPr>
            <a:stCxn id="678" idx="4"/>
            <a:endCxn id="68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Shape 686"/>
          <p:cNvCxnSpPr>
            <a:stCxn id="680" idx="6"/>
            <a:endCxn id="68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Shape 687"/>
          <p:cNvCxnSpPr>
            <a:stCxn id="679" idx="4"/>
            <a:endCxn id="68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Shape 68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89" name="Shape 68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690" name="Shape 69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691" name="Shape 69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692" name="Shape 69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693" name="Shape 69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694" name="Shape 694"/>
          <p:cNvCxnSpPr>
            <a:stCxn id="690" idx="6"/>
            <a:endCxn id="69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Shape 695"/>
          <p:cNvCxnSpPr>
            <a:stCxn id="690" idx="5"/>
            <a:endCxn id="69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Shape 696"/>
          <p:cNvCxnSpPr>
            <a:stCxn id="691" idx="3"/>
            <a:endCxn id="69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Shape 697"/>
          <p:cNvCxnSpPr>
            <a:stCxn id="690" idx="4"/>
            <a:endCxn id="69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Shape 698"/>
          <p:cNvCxnSpPr>
            <a:stCxn id="692" idx="6"/>
            <a:endCxn id="69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Shape 699"/>
          <p:cNvCxnSpPr>
            <a:stCxn id="691" idx="4"/>
            <a:endCxn id="69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Shape 700"/>
          <p:cNvCxnSpPr>
            <a:stCxn id="679" idx="6"/>
            <a:endCxn id="68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Shape 701"/>
          <p:cNvCxnSpPr>
            <a:stCxn id="688" idx="6"/>
            <a:endCxn id="69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Shape 702"/>
          <p:cNvCxnSpPr>
            <a:stCxn id="681" idx="6"/>
            <a:endCxn id="68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Shape 703"/>
          <p:cNvCxnSpPr>
            <a:stCxn id="689" idx="6"/>
            <a:endCxn id="69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Shape 70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Shape 70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723" name="Shape 72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725" name="Shape 725"/>
          <p:cNvCxnSpPr>
            <a:stCxn id="681" idx="5"/>
            <a:endCxn id="72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Shape 726"/>
          <p:cNvCxnSpPr>
            <a:stCxn id="692" idx="3"/>
            <a:endCxn id="72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Shape 72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733" name="Shape 73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734" name="Shape 73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735" name="Shape 73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736" name="Shape 736"/>
          <p:cNvCxnSpPr>
            <a:stCxn id="732" idx="6"/>
            <a:endCxn id="73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Shape 737"/>
          <p:cNvCxnSpPr>
            <a:stCxn id="732" idx="5"/>
            <a:endCxn id="735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Shape 738"/>
          <p:cNvCxnSpPr>
            <a:stCxn id="733" idx="3"/>
            <a:endCxn id="734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Shape 739"/>
          <p:cNvCxnSpPr>
            <a:stCxn id="732" idx="4"/>
            <a:endCxn id="73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Shape 740"/>
          <p:cNvCxnSpPr>
            <a:stCxn id="734" idx="6"/>
            <a:endCxn id="735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Shape 741"/>
          <p:cNvCxnSpPr>
            <a:stCxn id="733" idx="4"/>
            <a:endCxn id="73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Shape 742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743" name="Shape 743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744" name="Shape 744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745" name="Shape 745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746" name="Shape 746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747" name="Shape 747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748" name="Shape 748"/>
          <p:cNvCxnSpPr>
            <a:stCxn id="744" idx="6"/>
            <a:endCxn id="745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Shape 749"/>
          <p:cNvCxnSpPr>
            <a:stCxn id="744" idx="5"/>
            <a:endCxn id="747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Shape 750"/>
          <p:cNvCxnSpPr>
            <a:stCxn id="745" idx="3"/>
            <a:endCxn id="746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Shape 751"/>
          <p:cNvCxnSpPr>
            <a:stCxn id="744" idx="4"/>
            <a:endCxn id="746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Shape 752"/>
          <p:cNvCxnSpPr>
            <a:stCxn id="746" idx="6"/>
            <a:endCxn id="747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Shape 753"/>
          <p:cNvCxnSpPr>
            <a:stCxn id="745" idx="4"/>
            <a:endCxn id="747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Shape 754"/>
          <p:cNvCxnSpPr>
            <a:stCxn id="733" idx="6"/>
            <a:endCxn id="742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Shape 755"/>
          <p:cNvCxnSpPr>
            <a:stCxn id="742" idx="6"/>
            <a:endCxn id="744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Shape 756"/>
          <p:cNvCxnSpPr>
            <a:stCxn id="735" idx="6"/>
            <a:endCxn id="743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Shape 757"/>
          <p:cNvCxnSpPr>
            <a:stCxn id="743" idx="6"/>
            <a:endCxn id="746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Shape 758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Shape 759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777" name="Shape 777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779" name="Shape 779"/>
          <p:cNvCxnSpPr>
            <a:stCxn id="735" idx="5"/>
            <a:endCxn id="777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Shape 780"/>
          <p:cNvCxnSpPr>
            <a:stCxn id="746" idx="3"/>
            <a:endCxn id="777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Shape 781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787" name="Shape 787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788" name="Shape 788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789" name="Shape 78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790" name="Shape 790"/>
          <p:cNvCxnSpPr>
            <a:stCxn id="786" idx="6"/>
            <a:endCxn id="787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Shape 791"/>
          <p:cNvCxnSpPr>
            <a:stCxn id="786" idx="5"/>
            <a:endCxn id="789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Shape 792"/>
          <p:cNvCxnSpPr>
            <a:stCxn id="787" idx="3"/>
            <a:endCxn id="788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Shape 793"/>
          <p:cNvCxnSpPr>
            <a:stCxn id="786" idx="4"/>
            <a:endCxn id="788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Shape 794"/>
          <p:cNvCxnSpPr>
            <a:stCxn id="788" idx="6"/>
            <a:endCxn id="789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Shape 795"/>
          <p:cNvCxnSpPr>
            <a:stCxn id="787" idx="4"/>
            <a:endCxn id="789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Shape 796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797" name="Shape 797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798" name="Shape 798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799" name="Shape 799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800" name="Shape 800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801" name="Shape 801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802" name="Shape 802"/>
          <p:cNvCxnSpPr>
            <a:stCxn id="798" idx="6"/>
            <a:endCxn id="799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Shape 803"/>
          <p:cNvCxnSpPr>
            <a:stCxn id="798" idx="5"/>
            <a:endCxn id="801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Shape 804"/>
          <p:cNvCxnSpPr>
            <a:stCxn id="799" idx="3"/>
            <a:endCxn id="800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Shape 805"/>
          <p:cNvCxnSpPr>
            <a:stCxn id="798" idx="4"/>
            <a:endCxn id="800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Shape 806"/>
          <p:cNvCxnSpPr>
            <a:stCxn id="800" idx="6"/>
            <a:endCxn id="801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Shape 807"/>
          <p:cNvCxnSpPr>
            <a:stCxn id="799" idx="4"/>
            <a:endCxn id="801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Shape 808"/>
          <p:cNvCxnSpPr>
            <a:stCxn id="787" idx="6"/>
            <a:endCxn id="796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Shape 809"/>
          <p:cNvCxnSpPr>
            <a:stCxn id="796" idx="6"/>
            <a:endCxn id="798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Shape 810"/>
          <p:cNvCxnSpPr>
            <a:stCxn id="789" idx="6"/>
            <a:endCxn id="797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Shape 811"/>
          <p:cNvCxnSpPr>
            <a:stCxn id="797" idx="6"/>
            <a:endCxn id="800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Shape 812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Shape 81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831" name="Shape 83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833" name="Shape 833"/>
          <p:cNvCxnSpPr>
            <a:stCxn id="789" idx="5"/>
            <a:endCxn id="831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Shape 834"/>
          <p:cNvCxnSpPr>
            <a:stCxn id="800" idx="3"/>
            <a:endCxn id="83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Shape 835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41" name="Shape 841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42" name="Shape 842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43" name="Shape 843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844" name="Shape 844"/>
          <p:cNvCxnSpPr>
            <a:stCxn id="840" idx="6"/>
            <a:endCxn id="841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Shape 845"/>
          <p:cNvCxnSpPr>
            <a:stCxn id="840" idx="5"/>
            <a:endCxn id="843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Shape 846"/>
          <p:cNvCxnSpPr>
            <a:stCxn id="841" idx="3"/>
            <a:endCxn id="842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Shape 847"/>
          <p:cNvCxnSpPr>
            <a:stCxn id="840" idx="4"/>
            <a:endCxn id="842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Shape 848"/>
          <p:cNvCxnSpPr>
            <a:stCxn id="842" idx="6"/>
            <a:endCxn id="843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Shape 849"/>
          <p:cNvCxnSpPr>
            <a:stCxn id="841" idx="4"/>
            <a:endCxn id="843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Shape 850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851" name="Shape 851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852" name="Shape 852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853" name="Shape 853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854" name="Shape 854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855" name="Shape 855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856" name="Shape 856"/>
          <p:cNvCxnSpPr>
            <a:stCxn id="852" idx="6"/>
            <a:endCxn id="853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Shape 857"/>
          <p:cNvCxnSpPr>
            <a:stCxn id="852" idx="5"/>
            <a:endCxn id="855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Shape 858"/>
          <p:cNvCxnSpPr>
            <a:stCxn id="853" idx="3"/>
            <a:endCxn id="854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Shape 859"/>
          <p:cNvCxnSpPr>
            <a:stCxn id="852" idx="4"/>
            <a:endCxn id="854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Shape 860"/>
          <p:cNvCxnSpPr>
            <a:stCxn id="854" idx="6"/>
            <a:endCxn id="855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Shape 861"/>
          <p:cNvCxnSpPr>
            <a:stCxn id="853" idx="4"/>
            <a:endCxn id="855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Shape 862"/>
          <p:cNvCxnSpPr>
            <a:stCxn id="841" idx="6"/>
            <a:endCxn id="850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Shape 863"/>
          <p:cNvCxnSpPr>
            <a:stCxn id="850" idx="6"/>
            <a:endCxn id="852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Shape 864"/>
          <p:cNvCxnSpPr>
            <a:stCxn id="843" idx="6"/>
            <a:endCxn id="851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Shape 865"/>
          <p:cNvCxnSpPr>
            <a:stCxn id="851" idx="6"/>
            <a:endCxn id="854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Shape 866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Shape 867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885" name="Shape 885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887" name="Shape 887"/>
          <p:cNvCxnSpPr>
            <a:stCxn id="843" idx="5"/>
            <a:endCxn id="885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Shape 888"/>
          <p:cNvCxnSpPr>
            <a:stCxn id="854" idx="3"/>
            <a:endCxn id="885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Shape 889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95" name="Shape 89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96" name="Shape 89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97" name="Shape 89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898" name="Shape 898"/>
          <p:cNvCxnSpPr>
            <a:stCxn id="894" idx="6"/>
            <a:endCxn id="89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Shape 899"/>
          <p:cNvCxnSpPr>
            <a:stCxn id="894" idx="5"/>
            <a:endCxn id="89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Shape 900"/>
          <p:cNvCxnSpPr>
            <a:stCxn id="895" idx="3"/>
            <a:endCxn id="89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Shape 901"/>
          <p:cNvCxnSpPr>
            <a:stCxn id="894" idx="4"/>
            <a:endCxn id="89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Shape 902"/>
          <p:cNvCxnSpPr>
            <a:stCxn id="896" idx="6"/>
            <a:endCxn id="89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Shape 903"/>
          <p:cNvCxnSpPr>
            <a:stCxn id="895" idx="4"/>
            <a:endCxn id="89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Shape 90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05" name="Shape 90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906" name="Shape 90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907" name="Shape 90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908" name="Shape 90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909" name="Shape 90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910" name="Shape 910"/>
          <p:cNvCxnSpPr>
            <a:stCxn id="906" idx="6"/>
            <a:endCxn id="90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Shape 911"/>
          <p:cNvCxnSpPr>
            <a:stCxn id="906" idx="5"/>
            <a:endCxn id="90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Shape 912"/>
          <p:cNvCxnSpPr>
            <a:stCxn id="907" idx="3"/>
            <a:endCxn id="90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Shape 913"/>
          <p:cNvCxnSpPr>
            <a:stCxn id="906" idx="4"/>
            <a:endCxn id="90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Shape 914"/>
          <p:cNvCxnSpPr>
            <a:stCxn id="908" idx="6"/>
            <a:endCxn id="90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Shape 915"/>
          <p:cNvCxnSpPr>
            <a:stCxn id="907" idx="4"/>
            <a:endCxn id="90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Shape 916"/>
          <p:cNvCxnSpPr>
            <a:stCxn id="895" idx="6"/>
            <a:endCxn id="90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Shape 917"/>
          <p:cNvCxnSpPr>
            <a:stCxn id="904" idx="6"/>
            <a:endCxn id="90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Shape 918"/>
          <p:cNvCxnSpPr>
            <a:stCxn id="897" idx="6"/>
            <a:endCxn id="90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Shape 919"/>
          <p:cNvCxnSpPr>
            <a:stCxn id="905" idx="6"/>
            <a:endCxn id="90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Shape 92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Shape 92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28" name="Shape 92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930" name="Shape 93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937" name="Shape 93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939" name="Shape 93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941" name="Shape 941"/>
          <p:cNvCxnSpPr>
            <a:stCxn id="897" idx="5"/>
            <a:endCxn id="93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Shape 942"/>
          <p:cNvCxnSpPr>
            <a:stCxn id="908" idx="3"/>
            <a:endCxn id="93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Shape 94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49" name="Shape 94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50" name="Shape 95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951" name="Shape 95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952" name="Shape 952"/>
          <p:cNvCxnSpPr>
            <a:stCxn id="948" idx="6"/>
            <a:endCxn id="94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Shape 953"/>
          <p:cNvCxnSpPr>
            <a:stCxn id="948" idx="5"/>
            <a:endCxn id="95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Shape 954"/>
          <p:cNvCxnSpPr>
            <a:stCxn id="949" idx="3"/>
            <a:endCxn id="95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Shape 955"/>
          <p:cNvCxnSpPr>
            <a:stCxn id="948" idx="4"/>
            <a:endCxn id="95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Shape 956"/>
          <p:cNvCxnSpPr>
            <a:stCxn id="950" idx="6"/>
            <a:endCxn id="95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Shape 957"/>
          <p:cNvCxnSpPr>
            <a:stCxn id="949" idx="4"/>
            <a:endCxn id="95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Shape 95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59" name="Shape 95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960" name="Shape 96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961" name="Shape 96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962" name="Shape 96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963" name="Shape 96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964" name="Shape 964"/>
          <p:cNvCxnSpPr>
            <a:stCxn id="960" idx="6"/>
            <a:endCxn id="96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Shape 965"/>
          <p:cNvCxnSpPr>
            <a:stCxn id="960" idx="5"/>
            <a:endCxn id="96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Shape 966"/>
          <p:cNvCxnSpPr>
            <a:stCxn id="961" idx="3"/>
            <a:endCxn id="96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Shape 967"/>
          <p:cNvCxnSpPr>
            <a:stCxn id="960" idx="4"/>
            <a:endCxn id="96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Shape 968"/>
          <p:cNvCxnSpPr>
            <a:stCxn id="962" idx="6"/>
            <a:endCxn id="96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Shape 969"/>
          <p:cNvCxnSpPr>
            <a:stCxn id="961" idx="4"/>
            <a:endCxn id="96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Shape 970"/>
          <p:cNvCxnSpPr>
            <a:stCxn id="949" idx="6"/>
            <a:endCxn id="95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Shape 971"/>
          <p:cNvCxnSpPr>
            <a:stCxn id="958" idx="6"/>
            <a:endCxn id="96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Shape 972"/>
          <p:cNvCxnSpPr>
            <a:stCxn id="951" idx="6"/>
            <a:endCxn id="95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Shape 973"/>
          <p:cNvCxnSpPr>
            <a:stCxn id="959" idx="6"/>
            <a:endCxn id="96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Shape 97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Shape 97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993" name="Shape 99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94" name="Shape 99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995" name="Shape 995"/>
          <p:cNvCxnSpPr>
            <a:stCxn id="951" idx="5"/>
            <a:endCxn id="99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Shape 996"/>
          <p:cNvCxnSpPr>
            <a:stCxn id="962" idx="3"/>
            <a:endCxn id="99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Shape 99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003" name="Shape 100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004" name="Shape 100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005" name="Shape 100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006" name="Shape 1006"/>
          <p:cNvCxnSpPr>
            <a:stCxn id="1002" idx="6"/>
            <a:endCxn id="100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Shape 1007"/>
          <p:cNvCxnSpPr>
            <a:stCxn id="1002" idx="5"/>
            <a:endCxn id="1005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Shape 1008"/>
          <p:cNvCxnSpPr>
            <a:stCxn id="1003" idx="3"/>
            <a:endCxn id="1004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Shape 1009"/>
          <p:cNvCxnSpPr>
            <a:stCxn id="1002" idx="4"/>
            <a:endCxn id="100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Shape 1010"/>
          <p:cNvCxnSpPr>
            <a:stCxn id="1004" idx="6"/>
            <a:endCxn id="1005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Shape 1011"/>
          <p:cNvCxnSpPr>
            <a:stCxn id="1003" idx="4"/>
            <a:endCxn id="100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Shape 1012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013" name="Shape 1013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014" name="Shape 1014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015" name="Shape 1015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016" name="Shape 1016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017" name="Shape 1017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18" name="Shape 1018"/>
          <p:cNvCxnSpPr>
            <a:stCxn id="1014" idx="6"/>
            <a:endCxn id="1015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Shape 1019"/>
          <p:cNvCxnSpPr>
            <a:stCxn id="1014" idx="5"/>
            <a:endCxn id="1017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Shape 1020"/>
          <p:cNvCxnSpPr>
            <a:stCxn id="1015" idx="3"/>
            <a:endCxn id="1016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Shape 1021"/>
          <p:cNvCxnSpPr>
            <a:stCxn id="1014" idx="4"/>
            <a:endCxn id="1016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Shape 1022"/>
          <p:cNvCxnSpPr>
            <a:stCxn id="1016" idx="6"/>
            <a:endCxn id="1017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Shape 1023"/>
          <p:cNvCxnSpPr>
            <a:stCxn id="1015" idx="4"/>
            <a:endCxn id="1017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Shape 1024"/>
          <p:cNvCxnSpPr>
            <a:stCxn id="1003" idx="6"/>
            <a:endCxn id="1012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Shape 1025"/>
          <p:cNvCxnSpPr>
            <a:stCxn id="1012" idx="6"/>
            <a:endCxn id="1014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Shape 1026"/>
          <p:cNvCxnSpPr>
            <a:stCxn id="1005" idx="6"/>
            <a:endCxn id="1013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Shape 1027"/>
          <p:cNvCxnSpPr>
            <a:stCxn id="1013" idx="6"/>
            <a:endCxn id="1016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Shape 1028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Shape 1029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034" name="Shape 1034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35" name="Shape 1035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1047" name="Shape 1047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049" name="Shape 1049"/>
          <p:cNvCxnSpPr>
            <a:stCxn id="1005" idx="5"/>
            <a:endCxn id="1047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Shape 1050"/>
          <p:cNvCxnSpPr>
            <a:stCxn id="1016" idx="3"/>
            <a:endCxn id="1047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Shape 1051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057" name="Shape 1057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058" name="Shape 1058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059" name="Shape 105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060" name="Shape 1060"/>
          <p:cNvCxnSpPr>
            <a:stCxn id="1056" idx="6"/>
            <a:endCxn id="1057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Shape 1061"/>
          <p:cNvCxnSpPr>
            <a:stCxn id="1056" idx="5"/>
            <a:endCxn id="1059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Shape 1062"/>
          <p:cNvCxnSpPr>
            <a:stCxn id="1057" idx="3"/>
            <a:endCxn id="1058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Shape 1063"/>
          <p:cNvCxnSpPr>
            <a:stCxn id="1056" idx="4"/>
            <a:endCxn id="1058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Shape 1064"/>
          <p:cNvCxnSpPr>
            <a:stCxn id="1058" idx="6"/>
            <a:endCxn id="1059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Shape 1065"/>
          <p:cNvCxnSpPr>
            <a:stCxn id="1057" idx="4"/>
            <a:endCxn id="1059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Shape 1066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067" name="Shape 1067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068" name="Shape 1068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069" name="Shape 1069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070" name="Shape 1070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071" name="Shape 1071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72" name="Shape 1072"/>
          <p:cNvCxnSpPr>
            <a:stCxn id="1068" idx="6"/>
            <a:endCxn id="1069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Shape 1073"/>
          <p:cNvCxnSpPr>
            <a:stCxn id="1068" idx="5"/>
            <a:endCxn id="1071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Shape 1074"/>
          <p:cNvCxnSpPr>
            <a:stCxn id="1069" idx="3"/>
            <a:endCxn id="1070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Shape 1075"/>
          <p:cNvCxnSpPr>
            <a:stCxn id="1068" idx="4"/>
            <a:endCxn id="1070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Shape 1076"/>
          <p:cNvCxnSpPr>
            <a:stCxn id="1070" idx="6"/>
            <a:endCxn id="1071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Shape 1077"/>
          <p:cNvCxnSpPr>
            <a:stCxn id="1069" idx="4"/>
            <a:endCxn id="1071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Shape 1078"/>
          <p:cNvCxnSpPr>
            <a:stCxn id="1057" idx="6"/>
            <a:endCxn id="1066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Shape 1079"/>
          <p:cNvCxnSpPr>
            <a:stCxn id="1066" idx="6"/>
            <a:endCxn id="1068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Shape 1080"/>
          <p:cNvCxnSpPr>
            <a:stCxn id="1059" idx="6"/>
            <a:endCxn id="1067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Shape 1081"/>
          <p:cNvCxnSpPr>
            <a:stCxn id="1067" idx="6"/>
            <a:endCxn id="1070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Shape 1082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Shape 108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5" name="Shape 1085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87" name="Shape 1087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088" name="Shape 1088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1101" name="Shape 110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103" name="Shape 1103"/>
          <p:cNvCxnSpPr>
            <a:stCxn id="1059" idx="5"/>
            <a:endCxn id="1101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Shape 1104"/>
          <p:cNvCxnSpPr>
            <a:stCxn id="1070" idx="3"/>
            <a:endCxn id="110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Shape 1105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39" name="Shape 13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40" name="Shape 14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41" name="Shape 14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42" name="Shape 142"/>
          <p:cNvCxnSpPr>
            <a:stCxn id="138" idx="6"/>
            <a:endCxn id="13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138" idx="5"/>
            <a:endCxn id="14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139" idx="3"/>
            <a:endCxn id="14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>
            <a:stCxn id="138" idx="4"/>
            <a:endCxn id="14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Shape 146"/>
          <p:cNvCxnSpPr>
            <a:stCxn id="140" idx="6"/>
            <a:endCxn id="14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139" idx="4"/>
            <a:endCxn id="14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Shape 14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49" name="Shape 14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50" name="Shape 15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51" name="Shape 15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52" name="Shape 15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53" name="Shape 15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54" name="Shape 154"/>
          <p:cNvCxnSpPr>
            <a:stCxn id="150" idx="6"/>
            <a:endCxn id="15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>
            <a:stCxn id="150" idx="5"/>
            <a:endCxn id="15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>
            <a:stCxn id="151" idx="3"/>
            <a:endCxn id="15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>
            <a:stCxn id="150" idx="4"/>
            <a:endCxn id="15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>
            <a:stCxn id="152" idx="6"/>
            <a:endCxn id="15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>
            <a:stCxn id="151" idx="4"/>
            <a:endCxn id="15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>
            <a:stCxn id="139" idx="6"/>
            <a:endCxn id="14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48" idx="6"/>
            <a:endCxn id="15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>
            <a:stCxn id="141" idx="6"/>
            <a:endCxn id="14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49" idx="6"/>
            <a:endCxn id="15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Shape 16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183" name="Shape 18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85" name="Shape 185"/>
          <p:cNvCxnSpPr>
            <a:stCxn id="141" idx="5"/>
            <a:endCxn id="18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52" idx="3"/>
            <a:endCxn id="18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Shape 18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11" name="Shape 1111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112" name="Shape 1112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113" name="Shape 1113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114" name="Shape 1114"/>
          <p:cNvCxnSpPr>
            <a:stCxn id="1110" idx="6"/>
            <a:endCxn id="1111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Shape 1115"/>
          <p:cNvCxnSpPr>
            <a:stCxn id="1110" idx="5"/>
            <a:endCxn id="1113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Shape 1116"/>
          <p:cNvCxnSpPr>
            <a:stCxn id="1111" idx="3"/>
            <a:endCxn id="1112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Shape 1117"/>
          <p:cNvCxnSpPr>
            <a:stCxn id="1110" idx="4"/>
            <a:endCxn id="1112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Shape 1118"/>
          <p:cNvCxnSpPr>
            <a:stCxn id="1112" idx="6"/>
            <a:endCxn id="1113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Shape 1119"/>
          <p:cNvCxnSpPr>
            <a:stCxn id="1111" idx="4"/>
            <a:endCxn id="1113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Shape 1120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121" name="Shape 1121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122" name="Shape 1122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123" name="Shape 1123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124" name="Shape 1124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125" name="Shape 1125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126" name="Shape 1126"/>
          <p:cNvCxnSpPr>
            <a:stCxn id="1122" idx="6"/>
            <a:endCxn id="1123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Shape 1127"/>
          <p:cNvCxnSpPr>
            <a:stCxn id="1122" idx="5"/>
            <a:endCxn id="1125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Shape 1128"/>
          <p:cNvCxnSpPr>
            <a:stCxn id="1123" idx="3"/>
            <a:endCxn id="1124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Shape 1129"/>
          <p:cNvCxnSpPr>
            <a:stCxn id="1122" idx="4"/>
            <a:endCxn id="1124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Shape 1130"/>
          <p:cNvCxnSpPr>
            <a:stCxn id="1124" idx="6"/>
            <a:endCxn id="1125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Shape 1131"/>
          <p:cNvCxnSpPr>
            <a:stCxn id="1123" idx="4"/>
            <a:endCxn id="1125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Shape 1132"/>
          <p:cNvCxnSpPr>
            <a:stCxn id="1111" idx="6"/>
            <a:endCxn id="1120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Shape 1133"/>
          <p:cNvCxnSpPr>
            <a:stCxn id="1120" idx="6"/>
            <a:endCxn id="1122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Shape 1134"/>
          <p:cNvCxnSpPr>
            <a:stCxn id="1113" idx="6"/>
            <a:endCxn id="1121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Shape 1135"/>
          <p:cNvCxnSpPr>
            <a:stCxn id="1121" idx="6"/>
            <a:endCxn id="1124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Shape 1136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Shape 1137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142" name="Shape 1142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43" name="Shape 1143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44" name="Shape 1144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45" name="Shape 1145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147" name="Shape 1147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49" name="Shape 1149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150" name="Shape 1150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152" name="Shape 1152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1155" name="Shape 1155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157" name="Shape 1157"/>
          <p:cNvCxnSpPr>
            <a:stCxn id="1113" idx="5"/>
            <a:endCxn id="1155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Shape 1158"/>
          <p:cNvCxnSpPr>
            <a:stCxn id="1124" idx="3"/>
            <a:endCxn id="1155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Shape 1159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65" name="Shape 116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166" name="Shape 116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167" name="Shape 116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168" name="Shape 1168"/>
          <p:cNvCxnSpPr>
            <a:stCxn id="1164" idx="6"/>
            <a:endCxn id="116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Shape 1169"/>
          <p:cNvCxnSpPr>
            <a:stCxn id="1164" idx="5"/>
            <a:endCxn id="116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Shape 1170"/>
          <p:cNvCxnSpPr>
            <a:stCxn id="1165" idx="3"/>
            <a:endCxn id="116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Shape 1171"/>
          <p:cNvCxnSpPr>
            <a:stCxn id="1164" idx="4"/>
            <a:endCxn id="116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Shape 1172"/>
          <p:cNvCxnSpPr>
            <a:stCxn id="1166" idx="6"/>
            <a:endCxn id="116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Shape 1173"/>
          <p:cNvCxnSpPr>
            <a:stCxn id="1165" idx="4"/>
            <a:endCxn id="116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Shape 117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175" name="Shape 117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177" name="Shape 117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178" name="Shape 117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179" name="Shape 117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180" name="Shape 1180"/>
          <p:cNvCxnSpPr>
            <a:stCxn id="1176" idx="6"/>
            <a:endCxn id="117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Shape 1181"/>
          <p:cNvCxnSpPr>
            <a:stCxn id="1176" idx="5"/>
            <a:endCxn id="117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Shape 1182"/>
          <p:cNvCxnSpPr>
            <a:stCxn id="1177" idx="3"/>
            <a:endCxn id="117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Shape 1183"/>
          <p:cNvCxnSpPr>
            <a:stCxn id="1176" idx="4"/>
            <a:endCxn id="117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Shape 1184"/>
          <p:cNvCxnSpPr>
            <a:stCxn id="1178" idx="6"/>
            <a:endCxn id="117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Shape 1185"/>
          <p:cNvCxnSpPr>
            <a:stCxn id="1177" idx="4"/>
            <a:endCxn id="117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Shape 1186"/>
          <p:cNvCxnSpPr>
            <a:stCxn id="1165" idx="6"/>
            <a:endCxn id="117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Shape 1187"/>
          <p:cNvCxnSpPr>
            <a:stCxn id="1174" idx="6"/>
            <a:endCxn id="117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Shape 1188"/>
          <p:cNvCxnSpPr>
            <a:stCxn id="1167" idx="6"/>
            <a:endCxn id="117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Shape 1189"/>
          <p:cNvCxnSpPr>
            <a:stCxn id="1175" idx="6"/>
            <a:endCxn id="117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Shape 119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1" name="Shape 119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93" name="Shape 119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95" name="Shape 119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196" name="Shape 119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97" name="Shape 119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98" name="Shape 119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201" name="Shape 120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202" name="Shape 120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04" name="Shape 120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205" name="Shape 120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206" name="Shape 120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1209" name="Shape 120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211" name="Shape 1211"/>
          <p:cNvCxnSpPr>
            <a:stCxn id="1167" idx="5"/>
            <a:endCxn id="120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Shape 1212"/>
          <p:cNvCxnSpPr>
            <a:stCxn id="1178" idx="3"/>
            <a:endCxn id="120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3" name="Shape 121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219" name="Shape 121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220" name="Shape 122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221" name="Shape 122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222" name="Shape 1222"/>
          <p:cNvCxnSpPr>
            <a:stCxn id="1218" idx="6"/>
            <a:endCxn id="121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Shape 1223"/>
          <p:cNvCxnSpPr>
            <a:stCxn id="1218" idx="5"/>
            <a:endCxn id="122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Shape 1224"/>
          <p:cNvCxnSpPr>
            <a:stCxn id="1219" idx="3"/>
            <a:endCxn id="122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Shape 1225"/>
          <p:cNvCxnSpPr>
            <a:stCxn id="1218" idx="4"/>
            <a:endCxn id="122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Shape 1226"/>
          <p:cNvCxnSpPr>
            <a:stCxn id="1220" idx="6"/>
            <a:endCxn id="122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Shape 1227"/>
          <p:cNvCxnSpPr>
            <a:stCxn id="1219" idx="4"/>
            <a:endCxn id="122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8" name="Shape 122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229" name="Shape 122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230" name="Shape 123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231" name="Shape 123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232" name="Shape 123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33" name="Shape 123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234" name="Shape 1234"/>
          <p:cNvCxnSpPr>
            <a:stCxn id="1230" idx="6"/>
            <a:endCxn id="123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Shape 1235"/>
          <p:cNvCxnSpPr>
            <a:stCxn id="1230" idx="5"/>
            <a:endCxn id="123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Shape 1236"/>
          <p:cNvCxnSpPr>
            <a:stCxn id="1231" idx="3"/>
            <a:endCxn id="123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Shape 1237"/>
          <p:cNvCxnSpPr>
            <a:stCxn id="1230" idx="4"/>
            <a:endCxn id="123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Shape 1238"/>
          <p:cNvCxnSpPr>
            <a:stCxn id="1232" idx="6"/>
            <a:endCxn id="123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Shape 1239"/>
          <p:cNvCxnSpPr>
            <a:stCxn id="1231" idx="4"/>
            <a:endCxn id="123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Shape 1240"/>
          <p:cNvCxnSpPr>
            <a:stCxn id="1219" idx="6"/>
            <a:endCxn id="122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Shape 1241"/>
          <p:cNvCxnSpPr>
            <a:stCxn id="1228" idx="6"/>
            <a:endCxn id="123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Shape 1242"/>
          <p:cNvCxnSpPr>
            <a:stCxn id="1221" idx="6"/>
            <a:endCxn id="122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Shape 1243"/>
          <p:cNvCxnSpPr>
            <a:stCxn id="1229" idx="6"/>
            <a:endCxn id="123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Shape 124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Shape 124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46" name="Shape 124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47" name="Shape 124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53" name="Shape 125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58" name="Shape 125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259" name="Shape 125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261" name="Shape 126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262" name="Shape 126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1263" name="Shape 126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264" name="Shape 126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265" name="Shape 1265"/>
          <p:cNvCxnSpPr>
            <a:stCxn id="1221" idx="5"/>
            <a:endCxn id="126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Shape 1266"/>
          <p:cNvCxnSpPr>
            <a:stCxn id="1232" idx="3"/>
            <a:endCxn id="126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7" name="Shape 126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273" name="Shape 127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274" name="Shape 127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275" name="Shape 127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276" name="Shape 1276"/>
          <p:cNvCxnSpPr>
            <a:stCxn id="1272" idx="6"/>
            <a:endCxn id="127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Shape 1277"/>
          <p:cNvCxnSpPr>
            <a:stCxn id="1272" idx="4"/>
            <a:endCxn id="127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Shape 1278"/>
          <p:cNvCxnSpPr>
            <a:stCxn id="1273" idx="4"/>
            <a:endCxn id="127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Shape 1279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280" name="Shape 1280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281" name="Shape 1281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282" name="Shape 1282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283" name="Shape 1283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284" name="Shape 1284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285" name="Shape 1285"/>
          <p:cNvCxnSpPr>
            <a:stCxn id="1281" idx="6"/>
            <a:endCxn id="1282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Shape 1286"/>
          <p:cNvCxnSpPr>
            <a:stCxn id="1281" idx="5"/>
            <a:endCxn id="1284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Shape 1287"/>
          <p:cNvCxnSpPr>
            <a:stCxn id="1282" idx="3"/>
            <a:endCxn id="1283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Shape 1288"/>
          <p:cNvCxnSpPr>
            <a:stCxn id="1273" idx="6"/>
            <a:endCxn id="1279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Shape 1289"/>
          <p:cNvCxnSpPr>
            <a:stCxn id="1275" idx="6"/>
            <a:endCxn id="1280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Shape 1290"/>
          <p:cNvCxnSpPr>
            <a:stCxn id="1280" idx="6"/>
            <a:endCxn id="1283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Shape 129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92" name="Shape 129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93" name="Shape 1293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94" name="Shape 1294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95" name="Shape 1295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96" name="Shape 129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297" name="Shape 1297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99" name="Shape 1299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300" name="Shape 1300"/>
          <p:cNvSpPr txBox="1"/>
          <p:nvPr/>
        </p:nvSpPr>
        <p:spPr>
          <a:xfrm>
            <a:off x="5169539" y="311303"/>
            <a:ext cx="359624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MST:</a:t>
            </a:r>
          </a:p>
        </p:txBody>
      </p:sp>
      <p:sp>
        <p:nvSpPr>
          <p:cNvPr id="1301" name="Shape 130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302" name="Shape 130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303" name="Shape 1303"/>
          <p:cNvCxnSpPr>
            <a:stCxn id="1283" idx="3"/>
            <a:endCxn id="130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93" name="Shape 19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94" name="Shape 19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95" name="Shape 19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96" name="Shape 196"/>
          <p:cNvCxnSpPr>
            <a:stCxn id="192" idx="6"/>
            <a:endCxn id="19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>
            <a:stCxn id="192" idx="5"/>
            <a:endCxn id="195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>
            <a:stCxn id="193" idx="3"/>
            <a:endCxn id="194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Shape 199"/>
          <p:cNvCxnSpPr>
            <a:stCxn id="192" idx="4"/>
            <a:endCxn id="19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Shape 200"/>
          <p:cNvCxnSpPr>
            <a:stCxn id="194" idx="6"/>
            <a:endCxn id="195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>
            <a:stCxn id="193" idx="4"/>
            <a:endCxn id="19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Shape 202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03" name="Shape 203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04" name="Shape 204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05" name="Shape 205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06" name="Shape 206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07" name="Shape 207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208" name="Shape 208"/>
          <p:cNvCxnSpPr>
            <a:stCxn id="204" idx="6"/>
            <a:endCxn id="205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>
            <a:stCxn id="204" idx="5"/>
            <a:endCxn id="207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>
            <a:stCxn id="205" idx="3"/>
            <a:endCxn id="206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stCxn id="204" idx="4"/>
            <a:endCxn id="206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>
            <a:stCxn id="206" idx="6"/>
            <a:endCxn id="207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>
            <a:stCxn id="205" idx="4"/>
            <a:endCxn id="207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>
            <a:stCxn id="193" idx="6"/>
            <a:endCxn id="202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>
            <a:stCxn id="202" idx="6"/>
            <a:endCxn id="204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>
            <a:stCxn id="195" idx="6"/>
            <a:endCxn id="203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>
            <a:stCxn id="203" idx="6"/>
            <a:endCxn id="206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Shape 219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237" name="Shape 237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239" name="Shape 239"/>
          <p:cNvCxnSpPr>
            <a:stCxn id="195" idx="5"/>
            <a:endCxn id="237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Shape 240"/>
          <p:cNvCxnSpPr>
            <a:stCxn id="206" idx="3"/>
            <a:endCxn id="237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Shape 241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47" name="Shape 247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48" name="Shape 248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49" name="Shape 24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250" name="Shape 250"/>
          <p:cNvCxnSpPr>
            <a:stCxn id="246" idx="6"/>
            <a:endCxn id="247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>
            <a:stCxn id="246" idx="5"/>
            <a:endCxn id="249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>
            <a:stCxn id="247" idx="3"/>
            <a:endCxn id="248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Shape 253"/>
          <p:cNvCxnSpPr>
            <a:stCxn id="246" idx="4"/>
            <a:endCxn id="248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Shape 254"/>
          <p:cNvCxnSpPr>
            <a:stCxn id="248" idx="6"/>
            <a:endCxn id="249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Shape 255"/>
          <p:cNvCxnSpPr>
            <a:stCxn id="247" idx="4"/>
            <a:endCxn id="249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Shape 256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57" name="Shape 257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58" name="Shape 258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59" name="Shape 259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60" name="Shape 260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61" name="Shape 261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262" name="Shape 262"/>
          <p:cNvCxnSpPr>
            <a:stCxn id="258" idx="6"/>
            <a:endCxn id="259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stCxn id="258" idx="5"/>
            <a:endCxn id="261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>
            <a:stCxn id="259" idx="3"/>
            <a:endCxn id="260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>
            <a:stCxn id="258" idx="4"/>
            <a:endCxn id="260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Shape 266"/>
          <p:cNvCxnSpPr>
            <a:stCxn id="260" idx="6"/>
            <a:endCxn id="261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>
            <a:stCxn id="259" idx="4"/>
            <a:endCxn id="261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Shape 268"/>
          <p:cNvCxnSpPr>
            <a:stCxn id="247" idx="6"/>
            <a:endCxn id="256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Shape 269"/>
          <p:cNvCxnSpPr>
            <a:stCxn id="256" idx="6"/>
            <a:endCxn id="258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Shape 270"/>
          <p:cNvCxnSpPr>
            <a:stCxn id="249" idx="6"/>
            <a:endCxn id="257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Shape 271"/>
          <p:cNvCxnSpPr>
            <a:stCxn id="257" idx="6"/>
            <a:endCxn id="260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291" name="Shape 29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293" name="Shape 293"/>
          <p:cNvCxnSpPr>
            <a:stCxn id="249" idx="5"/>
            <a:endCxn id="291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>
            <a:stCxn id="260" idx="3"/>
            <a:endCxn id="29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Shape 295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01" name="Shape 301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02" name="Shape 302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03" name="Shape 303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304" name="Shape 304"/>
          <p:cNvCxnSpPr>
            <a:stCxn id="300" idx="6"/>
            <a:endCxn id="301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>
            <a:stCxn id="300" idx="5"/>
            <a:endCxn id="303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>
            <a:stCxn id="301" idx="3"/>
            <a:endCxn id="302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>
            <a:stCxn id="300" idx="4"/>
            <a:endCxn id="302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302" idx="6"/>
            <a:endCxn id="303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Shape 309"/>
          <p:cNvCxnSpPr>
            <a:stCxn id="301" idx="4"/>
            <a:endCxn id="303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Shape 310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11" name="Shape 311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12" name="Shape 312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13" name="Shape 313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14" name="Shape 314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15" name="Shape 315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316" name="Shape 316"/>
          <p:cNvCxnSpPr>
            <a:stCxn id="312" idx="6"/>
            <a:endCxn id="313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Shape 317"/>
          <p:cNvCxnSpPr>
            <a:stCxn id="312" idx="5"/>
            <a:endCxn id="315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Shape 318"/>
          <p:cNvCxnSpPr>
            <a:stCxn id="313" idx="3"/>
            <a:endCxn id="314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Shape 319"/>
          <p:cNvCxnSpPr>
            <a:stCxn id="312" idx="4"/>
            <a:endCxn id="314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Shape 320"/>
          <p:cNvCxnSpPr>
            <a:stCxn id="314" idx="6"/>
            <a:endCxn id="315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Shape 321"/>
          <p:cNvCxnSpPr>
            <a:stCxn id="313" idx="4"/>
            <a:endCxn id="315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Shape 322"/>
          <p:cNvCxnSpPr>
            <a:stCxn id="301" idx="6"/>
            <a:endCxn id="310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Shape 323"/>
          <p:cNvCxnSpPr>
            <a:stCxn id="310" idx="6"/>
            <a:endCxn id="312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>
            <a:stCxn id="303" idx="6"/>
            <a:endCxn id="311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>
            <a:stCxn id="311" idx="6"/>
            <a:endCxn id="314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345" name="Shape 345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347" name="Shape 347"/>
          <p:cNvCxnSpPr>
            <a:stCxn id="303" idx="5"/>
            <a:endCxn id="345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14" idx="3"/>
            <a:endCxn id="345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Shape 349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55" name="Shape 35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56" name="Shape 35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57" name="Shape 35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358" name="Shape 358"/>
          <p:cNvCxnSpPr>
            <a:stCxn id="354" idx="6"/>
            <a:endCxn id="35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Shape 359"/>
          <p:cNvCxnSpPr>
            <a:stCxn id="354" idx="5"/>
            <a:endCxn id="35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Shape 360"/>
          <p:cNvCxnSpPr>
            <a:stCxn id="355" idx="3"/>
            <a:endCxn id="35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Shape 361"/>
          <p:cNvCxnSpPr>
            <a:stCxn id="354" idx="4"/>
            <a:endCxn id="35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Shape 362"/>
          <p:cNvCxnSpPr>
            <a:stCxn id="356" idx="6"/>
            <a:endCxn id="35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Shape 363"/>
          <p:cNvCxnSpPr>
            <a:stCxn id="355" idx="4"/>
            <a:endCxn id="35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65" name="Shape 36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66" name="Shape 36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67" name="Shape 36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68" name="Shape 36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69" name="Shape 36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370" name="Shape 370"/>
          <p:cNvCxnSpPr>
            <a:stCxn id="366" idx="6"/>
            <a:endCxn id="36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Shape 371"/>
          <p:cNvCxnSpPr>
            <a:stCxn id="366" idx="5"/>
            <a:endCxn id="36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Shape 372"/>
          <p:cNvCxnSpPr>
            <a:stCxn id="367" idx="3"/>
            <a:endCxn id="36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Shape 373"/>
          <p:cNvCxnSpPr>
            <a:stCxn id="366" idx="4"/>
            <a:endCxn id="36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Shape 374"/>
          <p:cNvCxnSpPr>
            <a:stCxn id="368" idx="6"/>
            <a:endCxn id="36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Shape 375"/>
          <p:cNvCxnSpPr>
            <a:stCxn id="367" idx="4"/>
            <a:endCxn id="36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Shape 376"/>
          <p:cNvCxnSpPr>
            <a:stCxn id="355" idx="6"/>
            <a:endCxn id="36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Shape 377"/>
          <p:cNvCxnSpPr>
            <a:stCxn id="364" idx="6"/>
            <a:endCxn id="36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Shape 378"/>
          <p:cNvCxnSpPr>
            <a:stCxn id="357" idx="6"/>
            <a:endCxn id="36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Shape 379"/>
          <p:cNvCxnSpPr>
            <a:stCxn id="365" idx="6"/>
            <a:endCxn id="36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Shape 38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399" name="Shape 39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401" name="Shape 401"/>
          <p:cNvCxnSpPr>
            <a:stCxn id="357" idx="5"/>
            <a:endCxn id="39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Shape 402"/>
          <p:cNvCxnSpPr>
            <a:stCxn id="368" idx="3"/>
            <a:endCxn id="39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09" name="Shape 40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10" name="Shape 41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11" name="Shape 41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412" name="Shape 412"/>
          <p:cNvCxnSpPr>
            <a:stCxn id="408" idx="6"/>
            <a:endCxn id="40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Shape 413"/>
          <p:cNvCxnSpPr>
            <a:stCxn id="408" idx="5"/>
            <a:endCxn id="41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Shape 414"/>
          <p:cNvCxnSpPr>
            <a:stCxn id="409" idx="3"/>
            <a:endCxn id="41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Shape 415"/>
          <p:cNvCxnSpPr>
            <a:stCxn id="408" idx="4"/>
            <a:endCxn id="41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10" idx="6"/>
            <a:endCxn id="41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Shape 417"/>
          <p:cNvCxnSpPr>
            <a:stCxn id="409" idx="4"/>
            <a:endCxn id="41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Shape 41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419" name="Shape 41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420" name="Shape 42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421" name="Shape 42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422" name="Shape 42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423" name="Shape 42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424" name="Shape 424"/>
          <p:cNvCxnSpPr>
            <a:stCxn id="420" idx="6"/>
            <a:endCxn id="42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Shape 425"/>
          <p:cNvCxnSpPr>
            <a:stCxn id="420" idx="5"/>
            <a:endCxn id="42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Shape 426"/>
          <p:cNvCxnSpPr>
            <a:stCxn id="421" idx="3"/>
            <a:endCxn id="42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Shape 427"/>
          <p:cNvCxnSpPr>
            <a:stCxn id="420" idx="4"/>
            <a:endCxn id="42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>
            <a:stCxn id="422" idx="6"/>
            <a:endCxn id="42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Shape 429"/>
          <p:cNvCxnSpPr>
            <a:stCxn id="421" idx="4"/>
            <a:endCxn id="42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Shape 430"/>
          <p:cNvCxnSpPr>
            <a:stCxn id="409" idx="6"/>
            <a:endCxn id="41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Shape 431"/>
          <p:cNvCxnSpPr>
            <a:stCxn id="418" idx="6"/>
            <a:endCxn id="42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Shape 432"/>
          <p:cNvCxnSpPr>
            <a:stCxn id="411" idx="6"/>
            <a:endCxn id="41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Shape 433"/>
          <p:cNvCxnSpPr>
            <a:stCxn id="419" idx="6"/>
            <a:endCxn id="42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453" name="Shape 45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455" name="Shape 455"/>
          <p:cNvCxnSpPr>
            <a:stCxn id="411" idx="5"/>
            <a:endCxn id="45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Shape 456"/>
          <p:cNvCxnSpPr>
            <a:stCxn id="422" idx="3"/>
            <a:endCxn id="45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Shape 45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63" name="Shape 46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64" name="Shape 46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65" name="Shape 46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466" name="Shape 466"/>
          <p:cNvCxnSpPr>
            <a:stCxn id="462" idx="6"/>
            <a:endCxn id="46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>
            <a:stCxn id="462" idx="5"/>
            <a:endCxn id="465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Shape 468"/>
          <p:cNvCxnSpPr>
            <a:stCxn id="463" idx="3"/>
            <a:endCxn id="464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Shape 469"/>
          <p:cNvCxnSpPr>
            <a:stCxn id="462" idx="4"/>
            <a:endCxn id="46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Shape 470"/>
          <p:cNvCxnSpPr>
            <a:stCxn id="464" idx="6"/>
            <a:endCxn id="465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Shape 471"/>
          <p:cNvCxnSpPr>
            <a:stCxn id="463" idx="4"/>
            <a:endCxn id="46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473" name="Shape 473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474" name="Shape 474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475" name="Shape 475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476" name="Shape 476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477" name="Shape 477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478" name="Shape 478"/>
          <p:cNvCxnSpPr>
            <a:stCxn id="474" idx="6"/>
            <a:endCxn id="475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Shape 479"/>
          <p:cNvCxnSpPr>
            <a:stCxn id="474" idx="5"/>
            <a:endCxn id="477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Shape 480"/>
          <p:cNvCxnSpPr>
            <a:stCxn id="475" idx="3"/>
            <a:endCxn id="476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Shape 481"/>
          <p:cNvCxnSpPr>
            <a:stCxn id="474" idx="4"/>
            <a:endCxn id="476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Shape 482"/>
          <p:cNvCxnSpPr>
            <a:stCxn id="476" idx="6"/>
            <a:endCxn id="477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Shape 483"/>
          <p:cNvCxnSpPr>
            <a:stCxn id="475" idx="4"/>
            <a:endCxn id="477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Shape 484"/>
          <p:cNvCxnSpPr>
            <a:stCxn id="463" idx="6"/>
            <a:endCxn id="472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Shape 485"/>
          <p:cNvCxnSpPr>
            <a:stCxn id="472" idx="6"/>
            <a:endCxn id="474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Shape 486"/>
          <p:cNvCxnSpPr>
            <a:stCxn id="465" idx="6"/>
            <a:endCxn id="473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Shape 487"/>
          <p:cNvCxnSpPr>
            <a:stCxn id="473" idx="6"/>
            <a:endCxn id="476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Shape 488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Shape 489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507" name="Shape 507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509" name="Shape 509"/>
          <p:cNvCxnSpPr>
            <a:stCxn id="465" idx="5"/>
            <a:endCxn id="507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Shape 510"/>
          <p:cNvCxnSpPr>
            <a:stCxn id="476" idx="3"/>
            <a:endCxn id="507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17" name="Shape 517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18" name="Shape 518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519" name="Shape 51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520" name="Shape 520"/>
          <p:cNvCxnSpPr>
            <a:stCxn id="516" idx="6"/>
            <a:endCxn id="517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Shape 521"/>
          <p:cNvCxnSpPr>
            <a:stCxn id="516" idx="5"/>
            <a:endCxn id="519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Shape 522"/>
          <p:cNvCxnSpPr>
            <a:stCxn id="517" idx="3"/>
            <a:endCxn id="518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Shape 523"/>
          <p:cNvCxnSpPr>
            <a:stCxn id="516" idx="4"/>
            <a:endCxn id="518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Shape 524"/>
          <p:cNvCxnSpPr>
            <a:stCxn id="518" idx="6"/>
            <a:endCxn id="519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Shape 525"/>
          <p:cNvCxnSpPr>
            <a:stCxn id="517" idx="4"/>
            <a:endCxn id="519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Shape 526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527" name="Shape 527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528" name="Shape 528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529" name="Shape 529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530" name="Shape 530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531" name="Shape 531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532" name="Shape 532"/>
          <p:cNvCxnSpPr>
            <a:stCxn id="528" idx="6"/>
            <a:endCxn id="529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Shape 533"/>
          <p:cNvCxnSpPr>
            <a:stCxn id="528" idx="5"/>
            <a:endCxn id="531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Shape 534"/>
          <p:cNvCxnSpPr>
            <a:stCxn id="529" idx="3"/>
            <a:endCxn id="530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Shape 535"/>
          <p:cNvCxnSpPr>
            <a:stCxn id="528" idx="4"/>
            <a:endCxn id="530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Shape 536"/>
          <p:cNvCxnSpPr>
            <a:stCxn id="530" idx="6"/>
            <a:endCxn id="531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Shape 537"/>
          <p:cNvCxnSpPr>
            <a:stCxn id="529" idx="4"/>
            <a:endCxn id="531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Shape 538"/>
          <p:cNvCxnSpPr>
            <a:stCxn id="517" idx="6"/>
            <a:endCxn id="526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Shape 539"/>
          <p:cNvCxnSpPr>
            <a:stCxn id="526" idx="6"/>
            <a:endCxn id="528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Shape 540"/>
          <p:cNvCxnSpPr>
            <a:stCxn id="519" idx="6"/>
            <a:endCxn id="527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Shape 541"/>
          <p:cNvCxnSpPr>
            <a:stCxn id="527" idx="6"/>
            <a:endCxn id="530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Shape 542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Shape 54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Prims(a)</a:t>
            </a:r>
          </a:p>
        </p:txBody>
      </p:sp>
      <p:sp>
        <p:nvSpPr>
          <p:cNvPr id="561" name="Shape 56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563" name="Shape 563"/>
          <p:cNvCxnSpPr>
            <a:stCxn id="519" idx="5"/>
            <a:endCxn id="561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Shape 564"/>
          <p:cNvCxnSpPr>
            <a:stCxn id="530" idx="3"/>
            <a:endCxn id="56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Shape 565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