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FE2A477-A8E1-4B92-8B8D-CD3B095A49C7}">
  <a:tblStyle styleId="{AFE2A477-A8E1-4B92-8B8D-CD3B095A49C7}" styleName="Table_0"/>
  <a:tblStyle styleId="{18C5D856-B982-4E79-BCEB-1F70DAC1194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87" name="Shape 87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(15) = 15 % 7 </a:t>
            </a:r>
            <a:r>
              <a:rPr b="1"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70" name="Shape 170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71" name="Shape 171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(15) = 15 % 7 </a:t>
            </a:r>
            <a:r>
              <a:rPr b="1"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80" name="Shape 180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81" name="Shape 181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cxnSp>
        <p:nvCxnSpPr>
          <p:cNvPr id="182" name="Shape 182"/>
          <p:cNvCxnSpPr/>
          <p:nvPr/>
        </p:nvCxnSpPr>
        <p:spPr>
          <a:xfrm flipH="1">
            <a:off x="2191968" y="2390917"/>
            <a:ext cx="1060824" cy="11317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183" name="Shape 183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(15) = 15 % 7 </a:t>
            </a:r>
            <a:r>
              <a:rPr b="1"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91" name="Shape 191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92" name="Shape 192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223199" y="3310232"/>
            <a:ext cx="1060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200" name="Shape 200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01" name="Shape 201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02" name="Shape 202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223199" y="3310232"/>
            <a:ext cx="1060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(8) = (3*8) % 7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</a:t>
            </a:r>
          </a:p>
        </p:txBody>
      </p:sp>
      <p:graphicFrame>
        <p:nvGraphicFramePr>
          <p:cNvPr id="211" name="Shape 211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12" name="Shape 212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13" name="Shape 213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214" name="Shape 214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223199" y="3310232"/>
            <a:ext cx="1060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3284023" y="3720353"/>
            <a:ext cx="143738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7" name="Shape 217"/>
          <p:cNvCxnSpPr/>
          <p:nvPr/>
        </p:nvCxnSpPr>
        <p:spPr>
          <a:xfrm rot="10800000">
            <a:off x="4721412" y="3300789"/>
            <a:ext cx="0" cy="4195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18" name="Shape 218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(8) = (3*8) % 7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25" name="Shape 225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26" name="Shape 226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227" name="Shape 227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223199" y="3310232"/>
            <a:ext cx="1060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cxnSp>
        <p:nvCxnSpPr>
          <p:cNvPr id="229" name="Shape 229"/>
          <p:cNvCxnSpPr/>
          <p:nvPr/>
        </p:nvCxnSpPr>
        <p:spPr>
          <a:xfrm>
            <a:off x="3284023" y="3720353"/>
            <a:ext cx="143738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Shape 230"/>
          <p:cNvCxnSpPr/>
          <p:nvPr/>
        </p:nvCxnSpPr>
        <p:spPr>
          <a:xfrm rot="10800000">
            <a:off x="4721412" y="3300789"/>
            <a:ext cx="0" cy="4195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Shape 231"/>
          <p:cNvCxnSpPr/>
          <p:nvPr/>
        </p:nvCxnSpPr>
        <p:spPr>
          <a:xfrm flipH="1">
            <a:off x="4138706" y="2390917"/>
            <a:ext cx="1060824" cy="11317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32" name="Shape 232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 = (3*8) % 7 </a:t>
            </a:r>
            <a:r>
              <a:rPr b="1"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3</a:t>
            </a:r>
          </a:p>
        </p:txBody>
      </p:sp>
      <p:graphicFrame>
        <p:nvGraphicFramePr>
          <p:cNvPr id="238" name="Shape 238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>
                          <a:solidFill>
                            <a:srgbClr val="008000"/>
                          </a:solidFill>
                        </a:rPr>
                        <a:t>8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40" name="Shape 240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241" name="Shape 241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221944" y="3310232"/>
            <a:ext cx="1060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graphicFrame>
        <p:nvGraphicFramePr>
          <p:cNvPr id="243" name="Shape 243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(3) = (3*3) % 7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50" name="Shape 250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51" name="Shape 251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252" name="Shape 252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221944" y="3310232"/>
            <a:ext cx="1060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3670764" y="3724592"/>
            <a:ext cx="73272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5" name="Shape 255"/>
          <p:cNvCxnSpPr/>
          <p:nvPr/>
        </p:nvCxnSpPr>
        <p:spPr>
          <a:xfrm rot="10800000">
            <a:off x="3670764" y="3289584"/>
            <a:ext cx="0" cy="4195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56" name="Shape 256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= (3*3) % 7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</a:p>
        </p:txBody>
      </p:sp>
      <p:graphicFrame>
        <p:nvGraphicFramePr>
          <p:cNvPr id="262" name="Shape 262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64" name="Shape 264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265" name="Shape 265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272" name="Shape 272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73" name="Shape 273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74" name="Shape 274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275" name="Shape 275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Insert(15)</a:t>
            </a:r>
          </a:p>
        </p:txBody>
      </p:sp>
      <p:graphicFrame>
        <p:nvGraphicFramePr>
          <p:cNvPr id="276" name="Shape 276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94" name="Shape 94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95" name="Shape 95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(3) = 3 % 7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03" name="Shape 103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04" name="Shape 104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Insert(3)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(3) = 3 % 7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Shape 112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3" name="Shape 113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14" name="Shape 114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(k) = k % 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Shape 121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22" name="Shape 122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(8) = 8 % 7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30" name="Shape 130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31" name="Shape 131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Insert(8)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(8) = 8 % 7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008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Insert(8)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50" name="Shape 150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51" name="Shape 151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Insert(8)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01812" y="935637"/>
            <a:ext cx="336895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k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(3*k) % M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73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30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1255055" y="2228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{18C5D856-B982-4E79-BCEB-1F70DAC11944}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60" name="Shape 160"/>
          <p:cNvSpPr/>
          <p:nvPr/>
        </p:nvSpPr>
        <p:spPr>
          <a:xfrm>
            <a:off x="301812" y="399172"/>
            <a:ext cx="48977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Cuckoo Hashing</a:t>
            </a:r>
          </a:p>
        </p:txBody>
      </p:sp>
      <p:sp>
        <p:nvSpPr>
          <p:cNvPr id="161" name="Shape 161"/>
          <p:cNvSpPr/>
          <p:nvPr/>
        </p:nvSpPr>
        <p:spPr>
          <a:xfrm>
            <a:off x="6184942" y="399172"/>
            <a:ext cx="24354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1255058" y="2571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{AFE2A477-A8E1-4B92-8B8D-CD3B095A49C7}</a:tableStyleId>
              </a:tblPr>
              <a:tblGrid>
                <a:gridCol w="998925"/>
                <a:gridCol w="998925"/>
                <a:gridCol w="998925"/>
                <a:gridCol w="998925"/>
                <a:gridCol w="998925"/>
                <a:gridCol w="998925"/>
                <a:gridCol w="998925"/>
              </a:tblGrid>
              <a:tr h="6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/>
                        <a:t>3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