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2"/>
  </p:normalViewPr>
  <p:slideViewPr>
    <p:cSldViewPr snapToGrid="0" snapToObjects="1">
      <p:cViewPr varScale="1">
        <p:scale>
          <a:sx n="118" d="100"/>
          <a:sy n="118" d="100"/>
        </p:scale>
        <p:origin x="9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57D8FAD-87AC-C746-A76E-0F4F0C4D0147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9BAECD9-0CC8-4B4B-B23E-B1498EA20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118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8FAD-87AC-C746-A76E-0F4F0C4D0147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ECD9-0CC8-4B4B-B23E-B1498EA20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87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8FAD-87AC-C746-A76E-0F4F0C4D0147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ECD9-0CC8-4B4B-B23E-B1498EA20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93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8FAD-87AC-C746-A76E-0F4F0C4D0147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ECD9-0CC8-4B4B-B23E-B1498EA20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13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8FAD-87AC-C746-A76E-0F4F0C4D0147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ECD9-0CC8-4B4B-B23E-B1498EA20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216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8FAD-87AC-C746-A76E-0F4F0C4D0147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ECD9-0CC8-4B4B-B23E-B1498EA20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437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8FAD-87AC-C746-A76E-0F4F0C4D0147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ECD9-0CC8-4B4B-B23E-B1498EA20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61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8FAD-87AC-C746-A76E-0F4F0C4D0147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ECD9-0CC8-4B4B-B23E-B1498EA20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252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8FAD-87AC-C746-A76E-0F4F0C4D0147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ECD9-0CC8-4B4B-B23E-B1498EA20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42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8FAD-87AC-C746-A76E-0F4F0C4D0147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ECD9-0CC8-4B4B-B23E-B1498EA20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29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8FAD-87AC-C746-A76E-0F4F0C4D0147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ECD9-0CC8-4B4B-B23E-B1498EA20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16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8FAD-87AC-C746-A76E-0F4F0C4D0147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ECD9-0CC8-4B4B-B23E-B1498EA20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99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8FAD-87AC-C746-A76E-0F4F0C4D0147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ECD9-0CC8-4B4B-B23E-B1498EA20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79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8FAD-87AC-C746-A76E-0F4F0C4D0147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ECD9-0CC8-4B4B-B23E-B1498EA20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34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8FAD-87AC-C746-A76E-0F4F0C4D0147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ECD9-0CC8-4B4B-B23E-B1498EA20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42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8FAD-87AC-C746-A76E-0F4F0C4D0147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ECD9-0CC8-4B4B-B23E-B1498EA20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77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8FAD-87AC-C746-A76E-0F4F0C4D0147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ECD9-0CC8-4B4B-B23E-B1498EA20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77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7D8FAD-87AC-C746-A76E-0F4F0C4D0147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BAECD9-0CC8-4B4B-B23E-B1498EA20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392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D27CE-3680-5D4C-92FB-D79CDA0E0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«Сапёр»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6F16C8-E82A-C945-84B9-D584A0EA4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Белов Владислав</a:t>
            </a:r>
          </a:p>
        </p:txBody>
      </p:sp>
    </p:spTree>
    <p:extLst>
      <p:ext uri="{BB962C8B-B14F-4D97-AF65-F5344CB8AC3E}">
        <p14:creationId xmlns:p14="http://schemas.microsoft.com/office/powerpoint/2010/main" val="1192285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C1181-786D-9C40-8C70-958F7972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6E5878-C0E2-D442-B6F6-0B8E5EEB7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Воссоздать всем известную игру «Сапёр» полностью с нуля</a:t>
            </a:r>
          </a:p>
        </p:txBody>
      </p:sp>
    </p:spTree>
    <p:extLst>
      <p:ext uri="{BB962C8B-B14F-4D97-AF65-F5344CB8AC3E}">
        <p14:creationId xmlns:p14="http://schemas.microsoft.com/office/powerpoint/2010/main" val="98926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376B1D-7AC3-6E47-91C2-3886DD9C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0D6391-3AB2-C842-BE35-86703F409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3962399" cy="3649133"/>
          </a:xfrm>
        </p:spPr>
        <p:txBody>
          <a:bodyPr/>
          <a:lstStyle/>
          <a:p>
            <a:r>
              <a:rPr lang="ru-RU" dirty="0"/>
              <a:t>В самом начале находится выбор режима сложности, от которого будет зависеть размер игрового поля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6CED7E-1165-2F48-9366-E7EAC4E69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312" y="1295399"/>
            <a:ext cx="6803277" cy="53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2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6B90D-9E1B-F744-A3AE-E5FB7167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86" y="240696"/>
            <a:ext cx="10131425" cy="1456267"/>
          </a:xfrm>
        </p:spPr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565154-F633-E14B-834F-4A2B54265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286" y="1998134"/>
            <a:ext cx="5246913" cy="3649133"/>
          </a:xfrm>
        </p:spPr>
        <p:txBody>
          <a:bodyPr/>
          <a:lstStyle/>
          <a:p>
            <a:r>
              <a:rPr lang="ru-RU" dirty="0"/>
              <a:t>Далее начинается сама игра: по нажатию на левую кнопку мыши игрок проверяет клетку на наличие бомбы, нажатие на правую кнопку мыши ставит на клетку флажок. Цель игры: открыть все свободные клетки и поставить флажки на все «заминированные» клетки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7A0651-33F7-8C4F-A763-210CB1CBC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86" y="1479247"/>
            <a:ext cx="4916527" cy="513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1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F84AF4-87A0-524A-A6CF-C411BBBD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Проигрыш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719DD4-5A05-DA4C-A720-C67906112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410199" cy="3649133"/>
          </a:xfrm>
        </p:spPr>
        <p:txBody>
          <a:bodyPr/>
          <a:lstStyle/>
          <a:p>
            <a:r>
              <a:rPr lang="ru-RU" dirty="0"/>
              <a:t>В случае, когда игрок пытается открыть клетку, в которой находится бомба, проигрывается анимация взрыва всех бомб, после чего игрок возвращается на этап выбора уровня сложности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42A81E-7B50-9146-9E44-5FEA5C1B6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231" y="740134"/>
            <a:ext cx="5196968" cy="537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2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8F541-D499-4442-A1C5-5C41AAE4A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3" y="0"/>
            <a:ext cx="10131425" cy="1456267"/>
          </a:xfrm>
        </p:spPr>
        <p:txBody>
          <a:bodyPr/>
          <a:lstStyle/>
          <a:p>
            <a:r>
              <a:rPr lang="ru-RU" dirty="0"/>
              <a:t>победа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44552E-8A91-E141-B3E4-8D0D6E54C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9659" y="2173514"/>
            <a:ext cx="5584371" cy="3649133"/>
          </a:xfrm>
        </p:spPr>
        <p:txBody>
          <a:bodyPr/>
          <a:lstStyle/>
          <a:p>
            <a:r>
              <a:rPr lang="ru-RU" dirty="0"/>
              <a:t>В случае победы запускается анимация со звездами, после чего игроку предлагается запустить игру заново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1EAFF7-39F9-2B41-8094-67662BD6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7" y="1337733"/>
            <a:ext cx="5449506" cy="558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1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472DE-941F-1648-9739-CCA444CB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D75A3C-2CED-944F-9FC9-49BFDA4CA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итоге, мне удалось реализовать изначальную идею, но также хотелось бы довести проект до совершенства в будущем, сделав счетчик оставшихся бомб, серии побед, а также немного переделав дизайн</a:t>
            </a:r>
          </a:p>
        </p:txBody>
      </p:sp>
    </p:spTree>
    <p:extLst>
      <p:ext uri="{BB962C8B-B14F-4D97-AF65-F5344CB8AC3E}">
        <p14:creationId xmlns:p14="http://schemas.microsoft.com/office/powerpoint/2010/main" val="2918063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{66D1DA5E-D4B8-5249-A6F7-61073085827A}tf10001058</Template>
  <TotalTime>25</TotalTime>
  <Words>158</Words>
  <Application>Microsoft Macintosh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Небесная</vt:lpstr>
      <vt:lpstr>Игра «Сапёр»</vt:lpstr>
      <vt:lpstr>задача</vt:lpstr>
      <vt:lpstr>Реализация</vt:lpstr>
      <vt:lpstr>реализация</vt:lpstr>
      <vt:lpstr>Проигрыш</vt:lpstr>
      <vt:lpstr>победа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«Сапёр»</dc:title>
  <dc:creator>Microsoft Office User</dc:creator>
  <cp:lastModifiedBy>Microsoft Office User</cp:lastModifiedBy>
  <cp:revision>3</cp:revision>
  <dcterms:created xsi:type="dcterms:W3CDTF">2022-02-11T22:21:00Z</dcterms:created>
  <dcterms:modified xsi:type="dcterms:W3CDTF">2022-02-11T22:46:17Z</dcterms:modified>
</cp:coreProperties>
</file>