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2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8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7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1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3C18B9-3ECC-6046-B3BE-6C63E12A19CA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265002-E853-E74C-9103-704CFF73C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1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88/i18nGeoNames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BDD1-EF8D-B843-B631-191545D5F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для </a:t>
            </a:r>
            <a:r>
              <a:rPr lang="ru-RU" dirty="0" err="1"/>
              <a:t>Яндекс.Алисы</a:t>
            </a:r>
            <a:r>
              <a:rPr lang="ru-RU" dirty="0"/>
              <a:t> «угадай город»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0230E1-1818-3F43-9F37-9FBCC7B5E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9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E4BB9-C459-C440-88E1-3E18796A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52E35-70ED-FF4D-99BE-5E85CA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игры для Яндекс Алисы «угадай город». Игроку даётся название случайно выбранного города, он должен угадать в какой стране он находится</a:t>
            </a:r>
          </a:p>
        </p:txBody>
      </p:sp>
    </p:spTree>
    <p:extLst>
      <p:ext uri="{BB962C8B-B14F-4D97-AF65-F5344CB8AC3E}">
        <p14:creationId xmlns:p14="http://schemas.microsoft.com/office/powerpoint/2010/main" val="88309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E830-0B07-C047-A296-8A790B94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0BF89-8899-8441-91D4-0844B303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Необходимые данные</a:t>
            </a:r>
          </a:p>
          <a:p>
            <a:pPr marL="0" indent="0">
              <a:buNone/>
            </a:pPr>
            <a:r>
              <a:rPr lang="ru-RU" dirty="0"/>
              <a:t>Данные получены из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en" dirty="0">
                <a:hlinkClick r:id="rId2"/>
              </a:rPr>
              <a:t>https://github.com/x88/i18nGeoNamesDB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Таблицы были преобразованы в необходимый формат</a:t>
            </a:r>
            <a:r>
              <a:rPr lang="e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52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2F12C-06E3-BC44-A249-8860B888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DD004-C81C-6644-811F-FF74781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Сервер </a:t>
            </a:r>
          </a:p>
          <a:p>
            <a:pPr marL="0" indent="0">
              <a:buNone/>
            </a:pPr>
            <a:r>
              <a:rPr lang="ru-RU" dirty="0"/>
              <a:t>С помощью </a:t>
            </a:r>
            <a:r>
              <a:rPr lang="en-US" dirty="0"/>
              <a:t>“</a:t>
            </a:r>
            <a:r>
              <a:rPr lang="en-US" dirty="0" err="1"/>
              <a:t>github</a:t>
            </a:r>
            <a:r>
              <a:rPr lang="en-US" dirty="0"/>
              <a:t>” </a:t>
            </a:r>
            <a:r>
              <a:rPr lang="ru-RU" dirty="0"/>
              <a:t>и </a:t>
            </a:r>
            <a:r>
              <a:rPr lang="en-US" dirty="0"/>
              <a:t>“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lfs</a:t>
            </a:r>
            <a:r>
              <a:rPr lang="en-US" dirty="0"/>
              <a:t>” </a:t>
            </a:r>
            <a:r>
              <a:rPr lang="ru-RU" dirty="0"/>
              <a:t>проект был загружен на виртуальную машину </a:t>
            </a:r>
            <a:r>
              <a:rPr lang="en-US" dirty="0" err="1"/>
              <a:t>Yandex.Cloud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5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17FCF-D344-F14B-A728-BC20ED9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C4CC-7303-7546-BE8F-E316306E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классе </a:t>
            </a:r>
            <a:r>
              <a:rPr lang="en" dirty="0" err="1"/>
              <a:t>CitiesParser</a:t>
            </a:r>
            <a:r>
              <a:rPr lang="ru-RU" dirty="0"/>
              <a:t> было реализовано обращение к таблицам «</a:t>
            </a:r>
            <a:r>
              <a:rPr lang="en-US" dirty="0" err="1"/>
              <a:t>cities.csv</a:t>
            </a:r>
            <a:r>
              <a:rPr lang="ru-RU" dirty="0"/>
              <a:t>» и «</a:t>
            </a:r>
            <a:r>
              <a:rPr lang="en-US" dirty="0" err="1"/>
              <a:t>countries.csv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/>
              <a:t>В файле </a:t>
            </a:r>
            <a:r>
              <a:rPr lang="en-US" dirty="0" err="1"/>
              <a:t>main.py</a:t>
            </a:r>
            <a:r>
              <a:rPr lang="en-US" dirty="0"/>
              <a:t> </a:t>
            </a:r>
            <a:r>
              <a:rPr lang="ru-RU" dirty="0"/>
              <a:t>реализована основная логика навыка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116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25756-BFB0-F547-903A-BA83D3AC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3ECDFC-CD83-A44D-82C8-6B6D1F8E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279" y="863790"/>
            <a:ext cx="3976145" cy="51212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D0487B-A5BB-9048-847F-4DE2650F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90" y="633480"/>
            <a:ext cx="4211691" cy="55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8A762-DFFD-654B-A07A-FBD484BD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46860-1CD4-1645-A9F6-DE173C88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мне удалось реализовать изначальную идею, также хотелось бы улучшить функционал приложения для сохранения лучшего счёта после выхода </a:t>
            </a:r>
            <a:r>
              <a:rPr lang="ru-RU"/>
              <a:t>из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446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{5644A33B-FC5F-3748-8B01-250609BA0CCB}tf10001124</Template>
  <TotalTime>74</TotalTime>
  <Words>134</Words>
  <Application>Microsoft Macintosh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Рамка</vt:lpstr>
      <vt:lpstr>Игра для Яндекс.Алисы «угадай город»</vt:lpstr>
      <vt:lpstr>Идея</vt:lpstr>
      <vt:lpstr>Реализация</vt:lpstr>
      <vt:lpstr>Реализация</vt:lpstr>
      <vt:lpstr>Реализация</vt:lpstr>
      <vt:lpstr>Навык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для Яндекс.Алисы «угадай город»</dc:title>
  <dc:creator>Microsoft Office User</dc:creator>
  <cp:lastModifiedBy>Microsoft Office User</cp:lastModifiedBy>
  <cp:revision>1</cp:revision>
  <dcterms:created xsi:type="dcterms:W3CDTF">2022-04-26T19:55:26Z</dcterms:created>
  <dcterms:modified xsi:type="dcterms:W3CDTF">2022-04-26T21:10:00Z</dcterms:modified>
</cp:coreProperties>
</file>