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AF471-4539-594F-98DB-94624F20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31006" cy="2387600"/>
          </a:xfrm>
        </p:spPr>
        <p:txBody>
          <a:bodyPr/>
          <a:lstStyle/>
          <a:p>
            <a:r>
              <a:rPr lang="ru-RU" dirty="0"/>
              <a:t>Приложение «Планировщик»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5E5762-33D6-EE48-B277-72F5BC2BD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500043" y="7339518"/>
            <a:ext cx="833335" cy="7295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C036C-390A-5F4A-8355-7ADD319B9CA5}"/>
              </a:ext>
            </a:extLst>
          </p:cNvPr>
          <p:cNvSpPr txBox="1"/>
          <p:nvPr/>
        </p:nvSpPr>
        <p:spPr>
          <a:xfrm>
            <a:off x="1876424" y="3509963"/>
            <a:ext cx="88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Белов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256515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B3640-FAA8-6647-B3E3-181212B0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CB3F4E-A2A6-7141-A950-AFA869E0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приложения, в котором будет реализована функция установки напоминаний на выбранное время и дату</a:t>
            </a:r>
          </a:p>
        </p:txBody>
      </p:sp>
    </p:spTree>
    <p:extLst>
      <p:ext uri="{BB962C8B-B14F-4D97-AF65-F5344CB8AC3E}">
        <p14:creationId xmlns:p14="http://schemas.microsoft.com/office/powerpoint/2010/main" val="138593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38FB8-9620-3A4C-8EB5-C693002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AE00F-5980-4E47-B48D-86F6852C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проекте использовались модули </a:t>
            </a:r>
            <a:r>
              <a:rPr lang="en-US" dirty="0"/>
              <a:t>PyQt5</a:t>
            </a:r>
            <a:r>
              <a:rPr lang="ru-RU" dirty="0"/>
              <a:t>, </a:t>
            </a:r>
            <a:r>
              <a:rPr lang="en-US" dirty="0" err="1"/>
              <a:t>sqlite</a:t>
            </a:r>
            <a:r>
              <a:rPr lang="en-US" dirty="0"/>
              <a:t>, datetime</a:t>
            </a:r>
            <a:r>
              <a:rPr lang="ru-RU" dirty="0"/>
              <a:t>, а также </a:t>
            </a:r>
            <a:r>
              <a:rPr lang="en-US" dirty="0"/>
              <a:t>win10toast </a:t>
            </a:r>
            <a:r>
              <a:rPr lang="ru-RU" dirty="0"/>
              <a:t>для создания уведомлений на ОС </a:t>
            </a:r>
            <a:r>
              <a:rPr lang="en-US" dirty="0"/>
              <a:t>Windows 10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86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E1946-7E51-E043-A632-1F83E7FD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C76B2-C319-4443-A2A7-4839E841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проекте присутствуют следующие классы:</a:t>
            </a:r>
          </a:p>
          <a:p>
            <a:r>
              <a:rPr lang="en-US" dirty="0"/>
              <a:t>Database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Используется для связи приложения с базой данных, в которой хранится информация о всех событиях</a:t>
            </a:r>
          </a:p>
          <a:p>
            <a:r>
              <a:rPr lang="en-US" dirty="0"/>
              <a:t>Event</a:t>
            </a:r>
          </a:p>
          <a:p>
            <a:pPr marL="0" indent="0">
              <a:buNone/>
            </a:pPr>
            <a:r>
              <a:rPr lang="ru-RU" dirty="0"/>
              <a:t>Класс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4049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8666FE-89ED-4943-9FFD-4C11050C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33855"/>
            <a:ext cx="9905999" cy="48573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TimeChecker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Используется для создания отдельного потока для проверки, не началось или не прошло какое-либо событие</a:t>
            </a:r>
          </a:p>
          <a:p>
            <a:r>
              <a:rPr lang="en-US" dirty="0"/>
              <a:t>Notification</a:t>
            </a:r>
          </a:p>
          <a:p>
            <a:pPr marL="0" indent="0">
              <a:buNone/>
            </a:pPr>
            <a:r>
              <a:rPr lang="ru-RU" dirty="0"/>
              <a:t>Используется для создания уведомления на компьютере</a:t>
            </a:r>
          </a:p>
          <a:p>
            <a:r>
              <a:rPr lang="en-US" dirty="0" err="1"/>
              <a:t>Mainwindow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Класс основного окна приложения</a:t>
            </a:r>
          </a:p>
          <a:p>
            <a:r>
              <a:rPr lang="en-US" dirty="0" err="1"/>
              <a:t>EventWindow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Класс окна редактирования события</a:t>
            </a:r>
          </a:p>
        </p:txBody>
      </p:sp>
    </p:spTree>
    <p:extLst>
      <p:ext uri="{BB962C8B-B14F-4D97-AF65-F5344CB8AC3E}">
        <p14:creationId xmlns:p14="http://schemas.microsoft.com/office/powerpoint/2010/main" val="277698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B055-FDDC-A341-8591-910FFFFE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экран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9234DEA-A6A4-9945-8868-33BCDCCEC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049" y="1570596"/>
            <a:ext cx="6389902" cy="50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DCC7A-60CB-7B41-804F-83046573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редактирования события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6A95D1-1377-C141-883D-003A6B1E1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487" y="1665827"/>
            <a:ext cx="5007849" cy="47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6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34B1D-464A-0444-9A1E-4E5DE979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B84FE-7B1A-A84A-B62B-27060184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итоге, мне удалось реализовать изначальную идею. В будущем планируется реализация для </a:t>
            </a:r>
            <a:r>
              <a:rPr lang="en-US" dirty="0"/>
              <a:t>macOS</a:t>
            </a:r>
            <a:r>
              <a:rPr lang="ru-RU" dirty="0"/>
              <a:t> и </a:t>
            </a:r>
            <a:r>
              <a:rPr lang="en-US" dirty="0"/>
              <a:t>Linux</a:t>
            </a:r>
            <a:r>
              <a:rPr lang="ru-RU" dirty="0"/>
              <a:t>, а также выбор мелодий </a:t>
            </a:r>
            <a:r>
              <a:rPr lang="ru-RU"/>
              <a:t>для звонка.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45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75</TotalTime>
  <Words>135</Words>
  <Application>Microsoft Macintosh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Приложение «Планировщик»</vt:lpstr>
      <vt:lpstr>Задача проекта</vt:lpstr>
      <vt:lpstr>реализация</vt:lpstr>
      <vt:lpstr>классы</vt:lpstr>
      <vt:lpstr>Презентация PowerPoint</vt:lpstr>
      <vt:lpstr>Основной экран</vt:lpstr>
      <vt:lpstr>Окно редактирования события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«Планировщик»</dc:title>
  <dc:creator>Microsoft Office User</dc:creator>
  <cp:lastModifiedBy>Microsoft Office User</cp:lastModifiedBy>
  <cp:revision>1</cp:revision>
  <dcterms:created xsi:type="dcterms:W3CDTF">2021-12-12T12:41:39Z</dcterms:created>
  <dcterms:modified xsi:type="dcterms:W3CDTF">2021-12-12T13:57:31Z</dcterms:modified>
</cp:coreProperties>
</file>