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52"/>
  </p:notesMasterIdLst>
  <p:sldIdLst>
    <p:sldId id="288" r:id="rId5"/>
    <p:sldId id="289" r:id="rId6"/>
    <p:sldId id="290" r:id="rId7"/>
    <p:sldId id="291" r:id="rId8"/>
    <p:sldId id="292" r:id="rId9"/>
    <p:sldId id="265" r:id="rId10"/>
    <p:sldId id="369" r:id="rId11"/>
    <p:sldId id="331" r:id="rId12"/>
    <p:sldId id="370" r:id="rId13"/>
    <p:sldId id="372" r:id="rId14"/>
    <p:sldId id="322" r:id="rId15"/>
    <p:sldId id="323" r:id="rId16"/>
    <p:sldId id="324" r:id="rId17"/>
    <p:sldId id="373" r:id="rId18"/>
    <p:sldId id="376" r:id="rId19"/>
    <p:sldId id="375" r:id="rId20"/>
    <p:sldId id="345" r:id="rId21"/>
    <p:sldId id="378" r:id="rId22"/>
    <p:sldId id="379" r:id="rId23"/>
    <p:sldId id="380" r:id="rId24"/>
    <p:sldId id="381" r:id="rId25"/>
    <p:sldId id="339" r:id="rId26"/>
    <p:sldId id="383" r:id="rId27"/>
    <p:sldId id="315" r:id="rId28"/>
    <p:sldId id="384" r:id="rId29"/>
    <p:sldId id="385" r:id="rId30"/>
    <p:sldId id="358" r:id="rId31"/>
    <p:sldId id="386" r:id="rId32"/>
    <p:sldId id="359" r:id="rId33"/>
    <p:sldId id="360" r:id="rId34"/>
    <p:sldId id="361" r:id="rId35"/>
    <p:sldId id="362" r:id="rId36"/>
    <p:sldId id="392" r:id="rId37"/>
    <p:sldId id="365" r:id="rId38"/>
    <p:sldId id="388" r:id="rId39"/>
    <p:sldId id="387" r:id="rId40"/>
    <p:sldId id="389" r:id="rId41"/>
    <p:sldId id="390" r:id="rId42"/>
    <p:sldId id="391" r:id="rId43"/>
    <p:sldId id="305" r:id="rId44"/>
    <p:sldId id="393" r:id="rId45"/>
    <p:sldId id="367" r:id="rId46"/>
    <p:sldId id="368" r:id="rId47"/>
    <p:sldId id="363" r:id="rId48"/>
    <p:sldId id="394" r:id="rId49"/>
    <p:sldId id="395" r:id="rId50"/>
    <p:sldId id="396" r:id="rId51"/>
  </p:sldIdLst>
  <p:sldSz cx="9144000" cy="5143500" type="screen16x9"/>
  <p:notesSz cx="6858000" cy="9144000"/>
  <p:embeddedFontLst>
    <p:embeddedFont>
      <p:font typeface="Century Gothic" panose="020B0502020202020204" pitchFamily="34" charset="0"/>
      <p:regular r:id="rId53"/>
      <p:bold r:id="rId54"/>
      <p:italic r:id="rId55"/>
      <p:boldItalic r:id="rId56"/>
    </p:embeddedFont>
    <p:embeddedFont>
      <p:font typeface="Segoe UI" panose="020B0502040204020203"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82C"/>
    <a:srgbClr val="070B14"/>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1FFFC5-E847-4176-93D5-3F18E0321AF1}" v="13" dt="2024-11-27T18:53:02.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0266" autoAdjust="0"/>
  </p:normalViewPr>
  <p:slideViewPr>
    <p:cSldViewPr snapToGrid="0">
      <p:cViewPr varScale="1">
        <p:scale>
          <a:sx n="87" d="100"/>
          <a:sy n="87" d="100"/>
        </p:scale>
        <p:origin x="96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3.fntdata"/><Relationship Id="rId84" Type="http://customschemas.google.com/relationships/presentationmetadata" Target="metadata"/><Relationship Id="rId89"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1.fntdata"/><Relationship Id="rId58" Type="http://schemas.openxmlformats.org/officeDocument/2006/relationships/font" Target="fonts/font6.fntdata"/><Relationship Id="rId87" Type="http://schemas.openxmlformats.org/officeDocument/2006/relationships/theme" Target="theme/theme1.xml"/><Relationship Id="rId5" Type="http://schemas.openxmlformats.org/officeDocument/2006/relationships/slide" Target="slides/slide1.xml"/><Relationship Id="rId90"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4.fntdata"/><Relationship Id="rId8" Type="http://schemas.openxmlformats.org/officeDocument/2006/relationships/slide" Target="slides/slide4.xml"/><Relationship Id="rId51" Type="http://schemas.openxmlformats.org/officeDocument/2006/relationships/slide" Target="slides/slide47.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2.fntdata"/><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openxmlformats.org/officeDocument/2006/relationships/font" Target="fonts/font8.fntdata"/><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Lopes" userId="a3a46c8a4e9a1c27" providerId="LiveId" clId="{601FFFC5-E847-4176-93D5-3F18E0321AF1}"/>
    <pc:docChg chg="undo custSel addSld delSld modSld sldOrd">
      <pc:chgData name="Pablo Lopes" userId="a3a46c8a4e9a1c27" providerId="LiveId" clId="{601FFFC5-E847-4176-93D5-3F18E0321AF1}" dt="2024-11-28T14:07:24.229" v="4694" actId="20577"/>
      <pc:docMkLst>
        <pc:docMk/>
      </pc:docMkLst>
      <pc:sldChg chg="modSp mod">
        <pc:chgData name="Pablo Lopes" userId="a3a46c8a4e9a1c27" providerId="LiveId" clId="{601FFFC5-E847-4176-93D5-3F18E0321AF1}" dt="2024-11-27T05:20:18.744" v="355" actId="20577"/>
        <pc:sldMkLst>
          <pc:docMk/>
          <pc:sldMk cId="0" sldId="265"/>
        </pc:sldMkLst>
        <pc:spChg chg="mod">
          <ac:chgData name="Pablo Lopes" userId="a3a46c8a4e9a1c27" providerId="LiveId" clId="{601FFFC5-E847-4176-93D5-3F18E0321AF1}" dt="2024-11-27T05:19:47.954" v="322" actId="20577"/>
          <ac:spMkLst>
            <pc:docMk/>
            <pc:sldMk cId="0" sldId="265"/>
            <ac:spMk id="194" creationId="{00000000-0000-0000-0000-000000000000}"/>
          </ac:spMkLst>
        </pc:spChg>
        <pc:spChg chg="mod">
          <ac:chgData name="Pablo Lopes" userId="a3a46c8a4e9a1c27" providerId="LiveId" clId="{601FFFC5-E847-4176-93D5-3F18E0321AF1}" dt="2024-11-27T05:20:18.744" v="355" actId="20577"/>
          <ac:spMkLst>
            <pc:docMk/>
            <pc:sldMk cId="0" sldId="265"/>
            <ac:spMk id="196" creationId="{00000000-0000-0000-0000-000000000000}"/>
          </ac:spMkLst>
        </pc:spChg>
      </pc:sldChg>
      <pc:sldChg chg="del">
        <pc:chgData name="Pablo Lopes" userId="a3a46c8a4e9a1c27" providerId="LiveId" clId="{601FFFC5-E847-4176-93D5-3F18E0321AF1}" dt="2024-11-27T17:31:03.791" v="2912" actId="47"/>
        <pc:sldMkLst>
          <pc:docMk/>
          <pc:sldMk cId="0" sldId="275"/>
        </pc:sldMkLst>
      </pc:sldChg>
      <pc:sldChg chg="modSp mod">
        <pc:chgData name="Pablo Lopes" userId="a3a46c8a4e9a1c27" providerId="LiveId" clId="{601FFFC5-E847-4176-93D5-3F18E0321AF1}" dt="2024-11-27T04:54:45.508" v="4" actId="20577"/>
        <pc:sldMkLst>
          <pc:docMk/>
          <pc:sldMk cId="270823634" sldId="288"/>
        </pc:sldMkLst>
        <pc:spChg chg="mod">
          <ac:chgData name="Pablo Lopes" userId="a3a46c8a4e9a1c27" providerId="LiveId" clId="{601FFFC5-E847-4176-93D5-3F18E0321AF1}" dt="2024-11-27T04:54:45.508" v="4" actId="20577"/>
          <ac:spMkLst>
            <pc:docMk/>
            <pc:sldMk cId="270823634" sldId="288"/>
            <ac:spMk id="155" creationId="{11880961-5CF6-C902-5848-2CCB78E55F68}"/>
          </ac:spMkLst>
        </pc:spChg>
      </pc:sldChg>
      <pc:sldChg chg="modSp mod">
        <pc:chgData name="Pablo Lopes" userId="a3a46c8a4e9a1c27" providerId="LiveId" clId="{601FFFC5-E847-4176-93D5-3F18E0321AF1}" dt="2024-11-27T05:17:11.304" v="97" actId="20577"/>
        <pc:sldMkLst>
          <pc:docMk/>
          <pc:sldMk cId="2162173631" sldId="290"/>
        </pc:sldMkLst>
        <pc:spChg chg="mod">
          <ac:chgData name="Pablo Lopes" userId="a3a46c8a4e9a1c27" providerId="LiveId" clId="{601FFFC5-E847-4176-93D5-3F18E0321AF1}" dt="2024-11-27T05:17:11.304" v="97" actId="20577"/>
          <ac:spMkLst>
            <pc:docMk/>
            <pc:sldMk cId="2162173631" sldId="290"/>
            <ac:spMk id="168" creationId="{7B03ABD9-0733-C478-5573-37E14BDC9277}"/>
          </ac:spMkLst>
        </pc:spChg>
      </pc:sldChg>
      <pc:sldChg chg="addSp delSp modSp mod">
        <pc:chgData name="Pablo Lopes" userId="a3a46c8a4e9a1c27" providerId="LiveId" clId="{601FFFC5-E847-4176-93D5-3F18E0321AF1}" dt="2024-11-27T14:31:56.383" v="1313" actId="20577"/>
        <pc:sldMkLst>
          <pc:docMk/>
          <pc:sldMk cId="2778327904" sldId="291"/>
        </pc:sldMkLst>
        <pc:spChg chg="add del mod">
          <ac:chgData name="Pablo Lopes" userId="a3a46c8a4e9a1c27" providerId="LiveId" clId="{601FFFC5-E847-4176-93D5-3F18E0321AF1}" dt="2024-11-27T14:31:56.383" v="1313" actId="20577"/>
          <ac:spMkLst>
            <pc:docMk/>
            <pc:sldMk cId="2778327904" sldId="291"/>
            <ac:spMk id="175" creationId="{045DBC33-75A9-1EB1-0F59-E1E96E4BE33E}"/>
          </ac:spMkLst>
        </pc:spChg>
      </pc:sldChg>
      <pc:sldChg chg="modSp mod">
        <pc:chgData name="Pablo Lopes" userId="a3a46c8a4e9a1c27" providerId="LiveId" clId="{601FFFC5-E847-4176-93D5-3F18E0321AF1}" dt="2024-11-27T05:19:00.505" v="266" actId="20577"/>
        <pc:sldMkLst>
          <pc:docMk/>
          <pc:sldMk cId="1527561802" sldId="292"/>
        </pc:sldMkLst>
        <pc:spChg chg="mod">
          <ac:chgData name="Pablo Lopes" userId="a3a46c8a4e9a1c27" providerId="LiveId" clId="{601FFFC5-E847-4176-93D5-3F18E0321AF1}" dt="2024-11-27T05:19:00.505" v="266" actId="20577"/>
          <ac:spMkLst>
            <pc:docMk/>
            <pc:sldMk cId="1527561802" sldId="292"/>
            <ac:spMk id="184" creationId="{0C6F0325-861E-D375-CD86-77AE8D355E4A}"/>
          </ac:spMkLst>
        </pc:spChg>
      </pc:sldChg>
      <pc:sldChg chg="del">
        <pc:chgData name="Pablo Lopes" userId="a3a46c8a4e9a1c27" providerId="LiveId" clId="{601FFFC5-E847-4176-93D5-3F18E0321AF1}" dt="2024-11-27T13:57:50.297" v="1295" actId="47"/>
        <pc:sldMkLst>
          <pc:docMk/>
          <pc:sldMk cId="3682018144" sldId="301"/>
        </pc:sldMkLst>
      </pc:sldChg>
      <pc:sldChg chg="add ord setBg">
        <pc:chgData name="Pablo Lopes" userId="a3a46c8a4e9a1c27" providerId="LiveId" clId="{601FFFC5-E847-4176-93D5-3F18E0321AF1}" dt="2024-11-27T18:42:40.883" v="4337"/>
        <pc:sldMkLst>
          <pc:docMk/>
          <pc:sldMk cId="85134730" sldId="305"/>
        </pc:sldMkLst>
      </pc:sldChg>
      <pc:sldChg chg="del">
        <pc:chgData name="Pablo Lopes" userId="a3a46c8a4e9a1c27" providerId="LiveId" clId="{601FFFC5-E847-4176-93D5-3F18E0321AF1}" dt="2024-11-27T17:30:09.401" v="2877" actId="47"/>
        <pc:sldMkLst>
          <pc:docMk/>
          <pc:sldMk cId="3202968165" sldId="314"/>
        </pc:sldMkLst>
      </pc:sldChg>
      <pc:sldChg chg="modSp mod">
        <pc:chgData name="Pablo Lopes" userId="a3a46c8a4e9a1c27" providerId="LiveId" clId="{601FFFC5-E847-4176-93D5-3F18E0321AF1}" dt="2024-11-27T17:34:49.487" v="3078" actId="20577"/>
        <pc:sldMkLst>
          <pc:docMk/>
          <pc:sldMk cId="496378959" sldId="315"/>
        </pc:sldMkLst>
        <pc:spChg chg="mod">
          <ac:chgData name="Pablo Lopes" userId="a3a46c8a4e9a1c27" providerId="LiveId" clId="{601FFFC5-E847-4176-93D5-3F18E0321AF1}" dt="2024-11-27T17:34:49.487" v="3078" actId="20577"/>
          <ac:spMkLst>
            <pc:docMk/>
            <pc:sldMk cId="496378959" sldId="315"/>
            <ac:spMk id="203" creationId="{13B54BF3-D2C3-4D98-2B44-9FB9F327CEA4}"/>
          </ac:spMkLst>
        </pc:spChg>
        <pc:spChg chg="mod">
          <ac:chgData name="Pablo Lopes" userId="a3a46c8a4e9a1c27" providerId="LiveId" clId="{601FFFC5-E847-4176-93D5-3F18E0321AF1}" dt="2024-11-27T17:31:18.814" v="2964" actId="20577"/>
          <ac:spMkLst>
            <pc:docMk/>
            <pc:sldMk cId="496378959" sldId="315"/>
            <ac:spMk id="204" creationId="{C7D91AD2-3288-6118-2DB6-9563DE0C7A80}"/>
          </ac:spMkLst>
        </pc:spChg>
      </pc:sldChg>
      <pc:sldChg chg="modSp add mod setBg">
        <pc:chgData name="Pablo Lopes" userId="a3a46c8a4e9a1c27" providerId="LiveId" clId="{601FFFC5-E847-4176-93D5-3F18E0321AF1}" dt="2024-11-27T13:57:20.678" v="1292"/>
        <pc:sldMkLst>
          <pc:docMk/>
          <pc:sldMk cId="3529500832" sldId="322"/>
        </pc:sldMkLst>
        <pc:spChg chg="mod">
          <ac:chgData name="Pablo Lopes" userId="a3a46c8a4e9a1c27" providerId="LiveId" clId="{601FFFC5-E847-4176-93D5-3F18E0321AF1}" dt="2024-11-27T13:57:20.678" v="1292"/>
          <ac:spMkLst>
            <pc:docMk/>
            <pc:sldMk cId="3529500832" sldId="322"/>
            <ac:spMk id="204" creationId="{F30C9EC5-5A08-CF25-18F4-9E89EE3B366A}"/>
          </ac:spMkLst>
        </pc:spChg>
      </pc:sldChg>
      <pc:sldChg chg="modSp add mod setBg">
        <pc:chgData name="Pablo Lopes" userId="a3a46c8a4e9a1c27" providerId="LiveId" clId="{601FFFC5-E847-4176-93D5-3F18E0321AF1}" dt="2024-11-27T13:57:22.632" v="1293"/>
        <pc:sldMkLst>
          <pc:docMk/>
          <pc:sldMk cId="1469390465" sldId="323"/>
        </pc:sldMkLst>
        <pc:spChg chg="mod">
          <ac:chgData name="Pablo Lopes" userId="a3a46c8a4e9a1c27" providerId="LiveId" clId="{601FFFC5-E847-4176-93D5-3F18E0321AF1}" dt="2024-11-27T13:57:22.632" v="1293"/>
          <ac:spMkLst>
            <pc:docMk/>
            <pc:sldMk cId="1469390465" sldId="323"/>
            <ac:spMk id="204" creationId="{441D0D3C-CE03-BF3D-5F37-5C6F2B174766}"/>
          </ac:spMkLst>
        </pc:spChg>
      </pc:sldChg>
      <pc:sldChg chg="modSp add mod setBg">
        <pc:chgData name="Pablo Lopes" userId="a3a46c8a4e9a1c27" providerId="LiveId" clId="{601FFFC5-E847-4176-93D5-3F18E0321AF1}" dt="2024-11-27T13:57:24.487" v="1294"/>
        <pc:sldMkLst>
          <pc:docMk/>
          <pc:sldMk cId="2940794499" sldId="324"/>
        </pc:sldMkLst>
        <pc:spChg chg="mod">
          <ac:chgData name="Pablo Lopes" userId="a3a46c8a4e9a1c27" providerId="LiveId" clId="{601FFFC5-E847-4176-93D5-3F18E0321AF1}" dt="2024-11-27T13:57:24.487" v="1294"/>
          <ac:spMkLst>
            <pc:docMk/>
            <pc:sldMk cId="2940794499" sldId="324"/>
            <ac:spMk id="204" creationId="{E2AEAF20-F387-0B6D-EBAD-4B4B8871F651}"/>
          </ac:spMkLst>
        </pc:spChg>
      </pc:sldChg>
      <pc:sldChg chg="del">
        <pc:chgData name="Pablo Lopes" userId="a3a46c8a4e9a1c27" providerId="LiveId" clId="{601FFFC5-E847-4176-93D5-3F18E0321AF1}" dt="2024-11-27T17:31:03.791" v="2912" actId="47"/>
        <pc:sldMkLst>
          <pc:docMk/>
          <pc:sldMk cId="1572325555" sldId="327"/>
        </pc:sldMkLst>
      </pc:sldChg>
      <pc:sldChg chg="modSp mod">
        <pc:chgData name="Pablo Lopes" userId="a3a46c8a4e9a1c27" providerId="LiveId" clId="{601FFFC5-E847-4176-93D5-3F18E0321AF1}" dt="2024-11-27T05:37:08.674" v="675" actId="313"/>
        <pc:sldMkLst>
          <pc:docMk/>
          <pc:sldMk cId="3346561667" sldId="331"/>
        </pc:sldMkLst>
        <pc:spChg chg="mod">
          <ac:chgData name="Pablo Lopes" userId="a3a46c8a4e9a1c27" providerId="LiveId" clId="{601FFFC5-E847-4176-93D5-3F18E0321AF1}" dt="2024-11-27T05:37:08.674" v="675" actId="313"/>
          <ac:spMkLst>
            <pc:docMk/>
            <pc:sldMk cId="3346561667" sldId="331"/>
            <ac:spMk id="203" creationId="{718B561C-993D-9C34-00D0-3D158748430F}"/>
          </ac:spMkLst>
        </pc:spChg>
        <pc:spChg chg="mod">
          <ac:chgData name="Pablo Lopes" userId="a3a46c8a4e9a1c27" providerId="LiveId" clId="{601FFFC5-E847-4176-93D5-3F18E0321AF1}" dt="2024-11-27T05:34:56.798" v="384" actId="20577"/>
          <ac:spMkLst>
            <pc:docMk/>
            <pc:sldMk cId="3346561667" sldId="331"/>
            <ac:spMk id="204" creationId="{7F4AC066-7782-D4BE-2A6E-D4DC9693D25B}"/>
          </ac:spMkLst>
        </pc:spChg>
      </pc:sldChg>
      <pc:sldChg chg="del">
        <pc:chgData name="Pablo Lopes" userId="a3a46c8a4e9a1c27" providerId="LiveId" clId="{601FFFC5-E847-4176-93D5-3F18E0321AF1}" dt="2024-11-27T13:57:50.297" v="1295" actId="47"/>
        <pc:sldMkLst>
          <pc:docMk/>
          <pc:sldMk cId="2824906875" sldId="332"/>
        </pc:sldMkLst>
      </pc:sldChg>
      <pc:sldChg chg="del">
        <pc:chgData name="Pablo Lopes" userId="a3a46c8a4e9a1c27" providerId="LiveId" clId="{601FFFC5-E847-4176-93D5-3F18E0321AF1}" dt="2024-11-27T13:57:50.297" v="1295" actId="47"/>
        <pc:sldMkLst>
          <pc:docMk/>
          <pc:sldMk cId="368118276" sldId="333"/>
        </pc:sldMkLst>
      </pc:sldChg>
      <pc:sldChg chg="del">
        <pc:chgData name="Pablo Lopes" userId="a3a46c8a4e9a1c27" providerId="LiveId" clId="{601FFFC5-E847-4176-93D5-3F18E0321AF1}" dt="2024-11-27T13:57:50.297" v="1295" actId="47"/>
        <pc:sldMkLst>
          <pc:docMk/>
          <pc:sldMk cId="2107568413" sldId="334"/>
        </pc:sldMkLst>
      </pc:sldChg>
      <pc:sldChg chg="del">
        <pc:chgData name="Pablo Lopes" userId="a3a46c8a4e9a1c27" providerId="LiveId" clId="{601FFFC5-E847-4176-93D5-3F18E0321AF1}" dt="2024-11-27T13:57:50.297" v="1295" actId="47"/>
        <pc:sldMkLst>
          <pc:docMk/>
          <pc:sldMk cId="1236809954" sldId="335"/>
        </pc:sldMkLst>
      </pc:sldChg>
      <pc:sldChg chg="del">
        <pc:chgData name="Pablo Lopes" userId="a3a46c8a4e9a1c27" providerId="LiveId" clId="{601FFFC5-E847-4176-93D5-3F18E0321AF1}" dt="2024-11-27T13:57:50.297" v="1295" actId="47"/>
        <pc:sldMkLst>
          <pc:docMk/>
          <pc:sldMk cId="3096724037" sldId="336"/>
        </pc:sldMkLst>
      </pc:sldChg>
      <pc:sldChg chg="del">
        <pc:chgData name="Pablo Lopes" userId="a3a46c8a4e9a1c27" providerId="LiveId" clId="{601FFFC5-E847-4176-93D5-3F18E0321AF1}" dt="2024-11-27T13:57:50.297" v="1295" actId="47"/>
        <pc:sldMkLst>
          <pc:docMk/>
          <pc:sldMk cId="3711803908" sldId="337"/>
        </pc:sldMkLst>
      </pc:sldChg>
      <pc:sldChg chg="del">
        <pc:chgData name="Pablo Lopes" userId="a3a46c8a4e9a1c27" providerId="LiveId" clId="{601FFFC5-E847-4176-93D5-3F18E0321AF1}" dt="2024-11-27T13:57:50.297" v="1295" actId="47"/>
        <pc:sldMkLst>
          <pc:docMk/>
          <pc:sldMk cId="1436973185" sldId="338"/>
        </pc:sldMkLst>
      </pc:sldChg>
      <pc:sldChg chg="modSp mod">
        <pc:chgData name="Pablo Lopes" userId="a3a46c8a4e9a1c27" providerId="LiveId" clId="{601FFFC5-E847-4176-93D5-3F18E0321AF1}" dt="2024-11-27T17:29:47.022" v="2871" actId="5793"/>
        <pc:sldMkLst>
          <pc:docMk/>
          <pc:sldMk cId="1877094811" sldId="339"/>
        </pc:sldMkLst>
        <pc:spChg chg="mod">
          <ac:chgData name="Pablo Lopes" userId="a3a46c8a4e9a1c27" providerId="LiveId" clId="{601FFFC5-E847-4176-93D5-3F18E0321AF1}" dt="2024-11-27T17:29:47.022" v="2871" actId="5793"/>
          <ac:spMkLst>
            <pc:docMk/>
            <pc:sldMk cId="1877094811" sldId="339"/>
            <ac:spMk id="267" creationId="{72F2D861-D5BC-BEBD-53E6-C84ADD173F5A}"/>
          </ac:spMkLst>
        </pc:spChg>
      </pc:sldChg>
      <pc:sldChg chg="del">
        <pc:chgData name="Pablo Lopes" userId="a3a46c8a4e9a1c27" providerId="LiveId" clId="{601FFFC5-E847-4176-93D5-3F18E0321AF1}" dt="2024-11-27T17:31:03.791" v="2912" actId="47"/>
        <pc:sldMkLst>
          <pc:docMk/>
          <pc:sldMk cId="3865338384" sldId="340"/>
        </pc:sldMkLst>
      </pc:sldChg>
      <pc:sldChg chg="del">
        <pc:chgData name="Pablo Lopes" userId="a3a46c8a4e9a1c27" providerId="LiveId" clId="{601FFFC5-E847-4176-93D5-3F18E0321AF1}" dt="2024-11-27T17:31:03.791" v="2912" actId="47"/>
        <pc:sldMkLst>
          <pc:docMk/>
          <pc:sldMk cId="1275760257" sldId="341"/>
        </pc:sldMkLst>
      </pc:sldChg>
      <pc:sldChg chg="del">
        <pc:chgData name="Pablo Lopes" userId="a3a46c8a4e9a1c27" providerId="LiveId" clId="{601FFFC5-E847-4176-93D5-3F18E0321AF1}" dt="2024-11-27T17:31:03.791" v="2912" actId="47"/>
        <pc:sldMkLst>
          <pc:docMk/>
          <pc:sldMk cId="2205461169" sldId="342"/>
        </pc:sldMkLst>
      </pc:sldChg>
      <pc:sldChg chg="del">
        <pc:chgData name="Pablo Lopes" userId="a3a46c8a4e9a1c27" providerId="LiveId" clId="{601FFFC5-E847-4176-93D5-3F18E0321AF1}" dt="2024-11-27T17:31:03.791" v="2912" actId="47"/>
        <pc:sldMkLst>
          <pc:docMk/>
          <pc:sldMk cId="2956232580" sldId="343"/>
        </pc:sldMkLst>
      </pc:sldChg>
      <pc:sldChg chg="del">
        <pc:chgData name="Pablo Lopes" userId="a3a46c8a4e9a1c27" providerId="LiveId" clId="{601FFFC5-E847-4176-93D5-3F18E0321AF1}" dt="2024-11-27T17:31:03.791" v="2912" actId="47"/>
        <pc:sldMkLst>
          <pc:docMk/>
          <pc:sldMk cId="1302714769" sldId="344"/>
        </pc:sldMkLst>
      </pc:sldChg>
      <pc:sldChg chg="modSp mod ord">
        <pc:chgData name="Pablo Lopes" userId="a3a46c8a4e9a1c27" providerId="LiveId" clId="{601FFFC5-E847-4176-93D5-3F18E0321AF1}" dt="2024-11-27T16:48:22.353" v="2042" actId="20577"/>
        <pc:sldMkLst>
          <pc:docMk/>
          <pc:sldMk cId="2561588591" sldId="345"/>
        </pc:sldMkLst>
        <pc:spChg chg="mod">
          <ac:chgData name="Pablo Lopes" userId="a3a46c8a4e9a1c27" providerId="LiveId" clId="{601FFFC5-E847-4176-93D5-3F18E0321AF1}" dt="2024-11-27T16:48:22.353" v="2042" actId="20577"/>
          <ac:spMkLst>
            <pc:docMk/>
            <pc:sldMk cId="2561588591" sldId="345"/>
            <ac:spMk id="259" creationId="{A379E1B0-CF02-E648-7054-F3FAD4A4314A}"/>
          </ac:spMkLst>
        </pc:spChg>
      </pc:sldChg>
      <pc:sldChg chg="del">
        <pc:chgData name="Pablo Lopes" userId="a3a46c8a4e9a1c27" providerId="LiveId" clId="{601FFFC5-E847-4176-93D5-3F18E0321AF1}" dt="2024-11-27T17:31:03.791" v="2912" actId="47"/>
        <pc:sldMkLst>
          <pc:docMk/>
          <pc:sldMk cId="2126650798" sldId="346"/>
        </pc:sldMkLst>
      </pc:sldChg>
      <pc:sldChg chg="del">
        <pc:chgData name="Pablo Lopes" userId="a3a46c8a4e9a1c27" providerId="LiveId" clId="{601FFFC5-E847-4176-93D5-3F18E0321AF1}" dt="2024-11-27T17:31:03.791" v="2912" actId="47"/>
        <pc:sldMkLst>
          <pc:docMk/>
          <pc:sldMk cId="1643518310" sldId="347"/>
        </pc:sldMkLst>
      </pc:sldChg>
      <pc:sldChg chg="del">
        <pc:chgData name="Pablo Lopes" userId="a3a46c8a4e9a1c27" providerId="LiveId" clId="{601FFFC5-E847-4176-93D5-3F18E0321AF1}" dt="2024-11-27T17:31:03.791" v="2912" actId="47"/>
        <pc:sldMkLst>
          <pc:docMk/>
          <pc:sldMk cId="2043228792" sldId="348"/>
        </pc:sldMkLst>
      </pc:sldChg>
      <pc:sldChg chg="del">
        <pc:chgData name="Pablo Lopes" userId="a3a46c8a4e9a1c27" providerId="LiveId" clId="{601FFFC5-E847-4176-93D5-3F18E0321AF1}" dt="2024-11-27T17:31:03.791" v="2912" actId="47"/>
        <pc:sldMkLst>
          <pc:docMk/>
          <pc:sldMk cId="1149747405" sldId="349"/>
        </pc:sldMkLst>
      </pc:sldChg>
      <pc:sldChg chg="del">
        <pc:chgData name="Pablo Lopes" userId="a3a46c8a4e9a1c27" providerId="LiveId" clId="{601FFFC5-E847-4176-93D5-3F18E0321AF1}" dt="2024-11-27T17:31:03.791" v="2912" actId="47"/>
        <pc:sldMkLst>
          <pc:docMk/>
          <pc:sldMk cId="3862502517" sldId="350"/>
        </pc:sldMkLst>
      </pc:sldChg>
      <pc:sldChg chg="del">
        <pc:chgData name="Pablo Lopes" userId="a3a46c8a4e9a1c27" providerId="LiveId" clId="{601FFFC5-E847-4176-93D5-3F18E0321AF1}" dt="2024-11-27T17:31:03.791" v="2912" actId="47"/>
        <pc:sldMkLst>
          <pc:docMk/>
          <pc:sldMk cId="3792685868" sldId="351"/>
        </pc:sldMkLst>
      </pc:sldChg>
      <pc:sldChg chg="del">
        <pc:chgData name="Pablo Lopes" userId="a3a46c8a4e9a1c27" providerId="LiveId" clId="{601FFFC5-E847-4176-93D5-3F18E0321AF1}" dt="2024-11-27T17:31:03.791" v="2912" actId="47"/>
        <pc:sldMkLst>
          <pc:docMk/>
          <pc:sldMk cId="1006821043" sldId="352"/>
        </pc:sldMkLst>
      </pc:sldChg>
      <pc:sldChg chg="del">
        <pc:chgData name="Pablo Lopes" userId="a3a46c8a4e9a1c27" providerId="LiveId" clId="{601FFFC5-E847-4176-93D5-3F18E0321AF1}" dt="2024-11-27T17:31:03.791" v="2912" actId="47"/>
        <pc:sldMkLst>
          <pc:docMk/>
          <pc:sldMk cId="2323710791" sldId="353"/>
        </pc:sldMkLst>
      </pc:sldChg>
      <pc:sldChg chg="del">
        <pc:chgData name="Pablo Lopes" userId="a3a46c8a4e9a1c27" providerId="LiveId" clId="{601FFFC5-E847-4176-93D5-3F18E0321AF1}" dt="2024-11-27T17:31:03.791" v="2912" actId="47"/>
        <pc:sldMkLst>
          <pc:docMk/>
          <pc:sldMk cId="3096715274" sldId="354"/>
        </pc:sldMkLst>
      </pc:sldChg>
      <pc:sldChg chg="del">
        <pc:chgData name="Pablo Lopes" userId="a3a46c8a4e9a1c27" providerId="LiveId" clId="{601FFFC5-E847-4176-93D5-3F18E0321AF1}" dt="2024-11-27T17:31:03.791" v="2912" actId="47"/>
        <pc:sldMkLst>
          <pc:docMk/>
          <pc:sldMk cId="2950305092" sldId="355"/>
        </pc:sldMkLst>
      </pc:sldChg>
      <pc:sldChg chg="del">
        <pc:chgData name="Pablo Lopes" userId="a3a46c8a4e9a1c27" providerId="LiveId" clId="{601FFFC5-E847-4176-93D5-3F18E0321AF1}" dt="2024-11-27T17:31:03.791" v="2912" actId="47"/>
        <pc:sldMkLst>
          <pc:docMk/>
          <pc:sldMk cId="217350384" sldId="356"/>
        </pc:sldMkLst>
      </pc:sldChg>
      <pc:sldChg chg="modSp mod">
        <pc:chgData name="Pablo Lopes" userId="a3a46c8a4e9a1c27" providerId="LiveId" clId="{601FFFC5-E847-4176-93D5-3F18E0321AF1}" dt="2024-11-27T17:36:33.832" v="3184" actId="20577"/>
        <pc:sldMkLst>
          <pc:docMk/>
          <pc:sldMk cId="10885816" sldId="358"/>
        </pc:sldMkLst>
        <pc:spChg chg="mod">
          <ac:chgData name="Pablo Lopes" userId="a3a46c8a4e9a1c27" providerId="LiveId" clId="{601FFFC5-E847-4176-93D5-3F18E0321AF1}" dt="2024-11-27T17:36:33.832" v="3184" actId="20577"/>
          <ac:spMkLst>
            <pc:docMk/>
            <pc:sldMk cId="10885816" sldId="358"/>
            <ac:spMk id="196" creationId="{A1A559AF-B9C6-AC57-A6EB-B7FF7C997DE7}"/>
          </ac:spMkLst>
        </pc:spChg>
      </pc:sldChg>
      <pc:sldChg chg="modSp mod">
        <pc:chgData name="Pablo Lopes" userId="a3a46c8a4e9a1c27" providerId="LiveId" clId="{601FFFC5-E847-4176-93D5-3F18E0321AF1}" dt="2024-11-27T18:16:23.402" v="3311" actId="20577"/>
        <pc:sldMkLst>
          <pc:docMk/>
          <pc:sldMk cId="1782005037" sldId="359"/>
        </pc:sldMkLst>
        <pc:spChg chg="mod">
          <ac:chgData name="Pablo Lopes" userId="a3a46c8a4e9a1c27" providerId="LiveId" clId="{601FFFC5-E847-4176-93D5-3F18E0321AF1}" dt="2024-11-27T18:16:23.402" v="3311" actId="20577"/>
          <ac:spMkLst>
            <pc:docMk/>
            <pc:sldMk cId="1782005037" sldId="359"/>
            <ac:spMk id="203" creationId="{7918F490-6B6D-74B2-9EAA-136481846879}"/>
          </ac:spMkLst>
        </pc:spChg>
        <pc:spChg chg="mod">
          <ac:chgData name="Pablo Lopes" userId="a3a46c8a4e9a1c27" providerId="LiveId" clId="{601FFFC5-E847-4176-93D5-3F18E0321AF1}" dt="2024-11-27T18:11:35.843" v="3217" actId="20577"/>
          <ac:spMkLst>
            <pc:docMk/>
            <pc:sldMk cId="1782005037" sldId="359"/>
            <ac:spMk id="204" creationId="{776B5C6A-756A-D106-627E-5964AD0D8A53}"/>
          </ac:spMkLst>
        </pc:spChg>
      </pc:sldChg>
      <pc:sldChg chg="modSp mod modNotesTx">
        <pc:chgData name="Pablo Lopes" userId="a3a46c8a4e9a1c27" providerId="LiveId" clId="{601FFFC5-E847-4176-93D5-3F18E0321AF1}" dt="2024-11-27T18:20:51.044" v="3733" actId="20577"/>
        <pc:sldMkLst>
          <pc:docMk/>
          <pc:sldMk cId="4270887072" sldId="360"/>
        </pc:sldMkLst>
        <pc:spChg chg="mod">
          <ac:chgData name="Pablo Lopes" userId="a3a46c8a4e9a1c27" providerId="LiveId" clId="{601FFFC5-E847-4176-93D5-3F18E0321AF1}" dt="2024-11-27T18:17:09.942" v="3364" actId="20577"/>
          <ac:spMkLst>
            <pc:docMk/>
            <pc:sldMk cId="4270887072" sldId="360"/>
            <ac:spMk id="259" creationId="{FA6CA14F-F76B-1A00-5DB7-621160497B06}"/>
          </ac:spMkLst>
        </pc:spChg>
      </pc:sldChg>
      <pc:sldChg chg="modSp mod">
        <pc:chgData name="Pablo Lopes" userId="a3a46c8a4e9a1c27" providerId="LiveId" clId="{601FFFC5-E847-4176-93D5-3F18E0321AF1}" dt="2024-11-27T18:22:32.512" v="3737" actId="20577"/>
        <pc:sldMkLst>
          <pc:docMk/>
          <pc:sldMk cId="631924271" sldId="361"/>
        </pc:sldMkLst>
        <pc:spChg chg="mod">
          <ac:chgData name="Pablo Lopes" userId="a3a46c8a4e9a1c27" providerId="LiveId" clId="{601FFFC5-E847-4176-93D5-3F18E0321AF1}" dt="2024-11-27T18:22:32.512" v="3737" actId="20577"/>
          <ac:spMkLst>
            <pc:docMk/>
            <pc:sldMk cId="631924271" sldId="361"/>
            <ac:spMk id="267" creationId="{B1180F43-B883-5822-74E9-7E385E931AB8}"/>
          </ac:spMkLst>
        </pc:spChg>
      </pc:sldChg>
      <pc:sldChg chg="modSp mod ord">
        <pc:chgData name="Pablo Lopes" userId="a3a46c8a4e9a1c27" providerId="LiveId" clId="{601FFFC5-E847-4176-93D5-3F18E0321AF1}" dt="2024-11-27T18:53:07.947" v="4637" actId="20577"/>
        <pc:sldMkLst>
          <pc:docMk/>
          <pc:sldMk cId="2819542698" sldId="363"/>
        </pc:sldMkLst>
        <pc:spChg chg="mod">
          <ac:chgData name="Pablo Lopes" userId="a3a46c8a4e9a1c27" providerId="LiveId" clId="{601FFFC5-E847-4176-93D5-3F18E0321AF1}" dt="2024-11-27T18:53:07.947" v="4637" actId="20577"/>
          <ac:spMkLst>
            <pc:docMk/>
            <pc:sldMk cId="2819542698" sldId="363"/>
            <ac:spMk id="196" creationId="{39581185-DEA4-15C7-A75D-17208CFDAA28}"/>
          </ac:spMkLst>
        </pc:spChg>
      </pc:sldChg>
      <pc:sldChg chg="del">
        <pc:chgData name="Pablo Lopes" userId="a3a46c8a4e9a1c27" providerId="LiveId" clId="{601FFFC5-E847-4176-93D5-3F18E0321AF1}" dt="2024-11-27T18:35:15.587" v="3771" actId="47"/>
        <pc:sldMkLst>
          <pc:docMk/>
          <pc:sldMk cId="2502853431" sldId="364"/>
        </pc:sldMkLst>
      </pc:sldChg>
      <pc:sldChg chg="modSp mod">
        <pc:chgData name="Pablo Lopes" userId="a3a46c8a4e9a1c27" providerId="LiveId" clId="{601FFFC5-E847-4176-93D5-3F18E0321AF1}" dt="2024-11-27T18:36:13.617" v="3885" actId="20577"/>
        <pc:sldMkLst>
          <pc:docMk/>
          <pc:sldMk cId="817404530" sldId="365"/>
        </pc:sldMkLst>
        <pc:spChg chg="mod">
          <ac:chgData name="Pablo Lopes" userId="a3a46c8a4e9a1c27" providerId="LiveId" clId="{601FFFC5-E847-4176-93D5-3F18E0321AF1}" dt="2024-11-27T18:35:50.267" v="3872" actId="20577"/>
          <ac:spMkLst>
            <pc:docMk/>
            <pc:sldMk cId="817404530" sldId="365"/>
            <ac:spMk id="203" creationId="{DFC06105-1195-E6EC-5FB2-64D94DE22E2D}"/>
          </ac:spMkLst>
        </pc:spChg>
        <pc:spChg chg="mod">
          <ac:chgData name="Pablo Lopes" userId="a3a46c8a4e9a1c27" providerId="LiveId" clId="{601FFFC5-E847-4176-93D5-3F18E0321AF1}" dt="2024-11-27T18:36:13.617" v="3885" actId="20577"/>
          <ac:spMkLst>
            <pc:docMk/>
            <pc:sldMk cId="817404530" sldId="365"/>
            <ac:spMk id="204" creationId="{A4BFA687-4BF8-5AEC-55A0-DBD1CDE5DB54}"/>
          </ac:spMkLst>
        </pc:spChg>
      </pc:sldChg>
      <pc:sldChg chg="del">
        <pc:chgData name="Pablo Lopes" userId="a3a46c8a4e9a1c27" providerId="LiveId" clId="{601FFFC5-E847-4176-93D5-3F18E0321AF1}" dt="2024-11-27T18:40:34.641" v="4277" actId="47"/>
        <pc:sldMkLst>
          <pc:docMk/>
          <pc:sldMk cId="1410209276" sldId="366"/>
        </pc:sldMkLst>
      </pc:sldChg>
      <pc:sldChg chg="modSp mod">
        <pc:chgData name="Pablo Lopes" userId="a3a46c8a4e9a1c27" providerId="LiveId" clId="{601FFFC5-E847-4176-93D5-3F18E0321AF1}" dt="2024-11-27T18:41:35.437" v="4294" actId="20577"/>
        <pc:sldMkLst>
          <pc:docMk/>
          <pc:sldMk cId="2221171308" sldId="367"/>
        </pc:sldMkLst>
        <pc:spChg chg="mod">
          <ac:chgData name="Pablo Lopes" userId="a3a46c8a4e9a1c27" providerId="LiveId" clId="{601FFFC5-E847-4176-93D5-3F18E0321AF1}" dt="2024-11-27T18:41:35.437" v="4294" actId="20577"/>
          <ac:spMkLst>
            <pc:docMk/>
            <pc:sldMk cId="2221171308" sldId="367"/>
            <ac:spMk id="267" creationId="{22553E57-CF86-9BBA-9AA4-AF3B82805F84}"/>
          </ac:spMkLst>
        </pc:spChg>
      </pc:sldChg>
      <pc:sldChg chg="modSp add mod ord">
        <pc:chgData name="Pablo Lopes" userId="a3a46c8a4e9a1c27" providerId="LiveId" clId="{601FFFC5-E847-4176-93D5-3F18E0321AF1}" dt="2024-11-27T05:37:03.271" v="674"/>
        <pc:sldMkLst>
          <pc:docMk/>
          <pc:sldMk cId="942207914" sldId="369"/>
        </pc:sldMkLst>
        <pc:spChg chg="mod">
          <ac:chgData name="Pablo Lopes" userId="a3a46c8a4e9a1c27" providerId="LiveId" clId="{601FFFC5-E847-4176-93D5-3F18E0321AF1}" dt="2024-11-27T05:37:00.875" v="672" actId="20577"/>
          <ac:spMkLst>
            <pc:docMk/>
            <pc:sldMk cId="942207914" sldId="369"/>
            <ac:spMk id="203" creationId="{EB15078A-514D-9BC8-58AC-BC7E6632528B}"/>
          </ac:spMkLst>
        </pc:spChg>
      </pc:sldChg>
      <pc:sldChg chg="modSp add mod">
        <pc:chgData name="Pablo Lopes" userId="a3a46c8a4e9a1c27" providerId="LiveId" clId="{601FFFC5-E847-4176-93D5-3F18E0321AF1}" dt="2024-11-27T05:38:06.267" v="879" actId="20577"/>
        <pc:sldMkLst>
          <pc:docMk/>
          <pc:sldMk cId="3448148387" sldId="370"/>
        </pc:sldMkLst>
        <pc:spChg chg="mod">
          <ac:chgData name="Pablo Lopes" userId="a3a46c8a4e9a1c27" providerId="LiveId" clId="{601FFFC5-E847-4176-93D5-3F18E0321AF1}" dt="2024-11-27T05:38:06.267" v="879" actId="20577"/>
          <ac:spMkLst>
            <pc:docMk/>
            <pc:sldMk cId="3448148387" sldId="370"/>
            <ac:spMk id="203" creationId="{5FA18A49-15B2-6D51-E8E8-4104A09C234D}"/>
          </ac:spMkLst>
        </pc:spChg>
      </pc:sldChg>
      <pc:sldChg chg="modSp add del mod">
        <pc:chgData name="Pablo Lopes" userId="a3a46c8a4e9a1c27" providerId="LiveId" clId="{601FFFC5-E847-4176-93D5-3F18E0321AF1}" dt="2024-11-27T06:00:27.853" v="1133" actId="47"/>
        <pc:sldMkLst>
          <pc:docMk/>
          <pc:sldMk cId="538316351" sldId="371"/>
        </pc:sldMkLst>
        <pc:spChg chg="mod">
          <ac:chgData name="Pablo Lopes" userId="a3a46c8a4e9a1c27" providerId="LiveId" clId="{601FFFC5-E847-4176-93D5-3F18E0321AF1}" dt="2024-11-27T05:54:06.363" v="938" actId="20577"/>
          <ac:spMkLst>
            <pc:docMk/>
            <pc:sldMk cId="538316351" sldId="371"/>
            <ac:spMk id="203" creationId="{43391EFD-FBC6-50E4-B253-CBAE0ED2B565}"/>
          </ac:spMkLst>
        </pc:spChg>
        <pc:spChg chg="mod">
          <ac:chgData name="Pablo Lopes" userId="a3a46c8a4e9a1c27" providerId="LiveId" clId="{601FFFC5-E847-4176-93D5-3F18E0321AF1}" dt="2024-11-27T05:38:23.688" v="896" actId="20577"/>
          <ac:spMkLst>
            <pc:docMk/>
            <pc:sldMk cId="538316351" sldId="371"/>
            <ac:spMk id="204" creationId="{C8061B6E-F2D3-F3A5-5A35-25E2324D52E4}"/>
          </ac:spMkLst>
        </pc:spChg>
      </pc:sldChg>
      <pc:sldChg chg="modSp add mod">
        <pc:chgData name="Pablo Lopes" userId="a3a46c8a4e9a1c27" providerId="LiveId" clId="{601FFFC5-E847-4176-93D5-3F18E0321AF1}" dt="2024-11-27T05:55:04.045" v="1132" actId="20577"/>
        <pc:sldMkLst>
          <pc:docMk/>
          <pc:sldMk cId="707871350" sldId="372"/>
        </pc:sldMkLst>
        <pc:spChg chg="mod">
          <ac:chgData name="Pablo Lopes" userId="a3a46c8a4e9a1c27" providerId="LiveId" clId="{601FFFC5-E847-4176-93D5-3F18E0321AF1}" dt="2024-11-27T05:55:04.045" v="1132" actId="20577"/>
          <ac:spMkLst>
            <pc:docMk/>
            <pc:sldMk cId="707871350" sldId="372"/>
            <ac:spMk id="203" creationId="{B2AA0F15-4433-5D7A-48FA-A9EF7F4685C2}"/>
          </ac:spMkLst>
        </pc:spChg>
      </pc:sldChg>
      <pc:sldChg chg="modSp add mod">
        <pc:chgData name="Pablo Lopes" userId="a3a46c8a4e9a1c27" providerId="LiveId" clId="{601FFFC5-E847-4176-93D5-3F18E0321AF1}" dt="2024-11-27T16:40:18.207" v="1440" actId="20577"/>
        <pc:sldMkLst>
          <pc:docMk/>
          <pc:sldMk cId="2028494156" sldId="373"/>
        </pc:sldMkLst>
        <pc:spChg chg="mod">
          <ac:chgData name="Pablo Lopes" userId="a3a46c8a4e9a1c27" providerId="LiveId" clId="{601FFFC5-E847-4176-93D5-3F18E0321AF1}" dt="2024-11-27T16:40:18.207" v="1440" actId="20577"/>
          <ac:spMkLst>
            <pc:docMk/>
            <pc:sldMk cId="2028494156" sldId="373"/>
            <ac:spMk id="203" creationId="{D5D296E6-E32A-743A-61DA-AEB811222D31}"/>
          </ac:spMkLst>
        </pc:spChg>
      </pc:sldChg>
      <pc:sldChg chg="add del">
        <pc:chgData name="Pablo Lopes" userId="a3a46c8a4e9a1c27" providerId="LiveId" clId="{601FFFC5-E847-4176-93D5-3F18E0321AF1}" dt="2024-11-27T16:47:05.315" v="1950" actId="47"/>
        <pc:sldMkLst>
          <pc:docMk/>
          <pc:sldMk cId="2501235664" sldId="374"/>
        </pc:sldMkLst>
      </pc:sldChg>
      <pc:sldChg chg="modSp add mod ord">
        <pc:chgData name="Pablo Lopes" userId="a3a46c8a4e9a1c27" providerId="LiveId" clId="{601FFFC5-E847-4176-93D5-3F18E0321AF1}" dt="2024-11-27T17:00:32.997" v="2123" actId="2711"/>
        <pc:sldMkLst>
          <pc:docMk/>
          <pc:sldMk cId="1508340487" sldId="375"/>
        </pc:sldMkLst>
        <pc:spChg chg="mod">
          <ac:chgData name="Pablo Lopes" userId="a3a46c8a4e9a1c27" providerId="LiveId" clId="{601FFFC5-E847-4176-93D5-3F18E0321AF1}" dt="2024-11-27T17:00:32.997" v="2123" actId="2711"/>
          <ac:spMkLst>
            <pc:docMk/>
            <pc:sldMk cId="1508340487" sldId="375"/>
            <ac:spMk id="203" creationId="{1B7B20D0-94FB-00F5-A17B-557537242E22}"/>
          </ac:spMkLst>
        </pc:spChg>
        <pc:spChg chg="mod">
          <ac:chgData name="Pablo Lopes" userId="a3a46c8a4e9a1c27" providerId="LiveId" clId="{601FFFC5-E847-4176-93D5-3F18E0321AF1}" dt="2024-11-27T16:39:12.588" v="1334" actId="20577"/>
          <ac:spMkLst>
            <pc:docMk/>
            <pc:sldMk cId="1508340487" sldId="375"/>
            <ac:spMk id="204" creationId="{A7C2DED3-D10C-A5E0-E9B4-B06570EC0DAA}"/>
          </ac:spMkLst>
        </pc:spChg>
      </pc:sldChg>
      <pc:sldChg chg="modSp add mod">
        <pc:chgData name="Pablo Lopes" userId="a3a46c8a4e9a1c27" providerId="LiveId" clId="{601FFFC5-E847-4176-93D5-3F18E0321AF1}" dt="2024-11-27T17:00:14.197" v="2122" actId="255"/>
        <pc:sldMkLst>
          <pc:docMk/>
          <pc:sldMk cId="1817796120" sldId="376"/>
        </pc:sldMkLst>
        <pc:spChg chg="mod">
          <ac:chgData name="Pablo Lopes" userId="a3a46c8a4e9a1c27" providerId="LiveId" clId="{601FFFC5-E847-4176-93D5-3F18E0321AF1}" dt="2024-11-27T17:00:14.197" v="2122" actId="255"/>
          <ac:spMkLst>
            <pc:docMk/>
            <pc:sldMk cId="1817796120" sldId="376"/>
            <ac:spMk id="203" creationId="{8E3D4A2D-2399-BB9D-DBD4-C9E44F0379C6}"/>
          </ac:spMkLst>
        </pc:spChg>
      </pc:sldChg>
      <pc:sldChg chg="add del">
        <pc:chgData name="Pablo Lopes" userId="a3a46c8a4e9a1c27" providerId="LiveId" clId="{601FFFC5-E847-4176-93D5-3F18E0321AF1}" dt="2024-11-27T17:31:03.791" v="2912" actId="47"/>
        <pc:sldMkLst>
          <pc:docMk/>
          <pc:sldMk cId="150581180" sldId="377"/>
        </pc:sldMkLst>
      </pc:sldChg>
      <pc:sldChg chg="add del setBg">
        <pc:chgData name="Pablo Lopes" userId="a3a46c8a4e9a1c27" providerId="LiveId" clId="{601FFFC5-E847-4176-93D5-3F18E0321AF1}" dt="2024-11-27T16:47:10.755" v="1952"/>
        <pc:sldMkLst>
          <pc:docMk/>
          <pc:sldMk cId="2824260619" sldId="377"/>
        </pc:sldMkLst>
      </pc:sldChg>
      <pc:sldChg chg="modSp add mod ord">
        <pc:chgData name="Pablo Lopes" userId="a3a46c8a4e9a1c27" providerId="LiveId" clId="{601FFFC5-E847-4176-93D5-3F18E0321AF1}" dt="2024-11-27T17:01:34.417" v="2302" actId="20577"/>
        <pc:sldMkLst>
          <pc:docMk/>
          <pc:sldMk cId="2095269139" sldId="378"/>
        </pc:sldMkLst>
        <pc:spChg chg="mod">
          <ac:chgData name="Pablo Lopes" userId="a3a46c8a4e9a1c27" providerId="LiveId" clId="{601FFFC5-E847-4176-93D5-3F18E0321AF1}" dt="2024-11-27T17:01:34.417" v="2302" actId="20577"/>
          <ac:spMkLst>
            <pc:docMk/>
            <pc:sldMk cId="2095269139" sldId="378"/>
            <ac:spMk id="203" creationId="{8FAF771E-D1BB-1685-9E8C-3B5D10BE6937}"/>
          </ac:spMkLst>
        </pc:spChg>
        <pc:spChg chg="mod">
          <ac:chgData name="Pablo Lopes" userId="a3a46c8a4e9a1c27" providerId="LiveId" clId="{601FFFC5-E847-4176-93D5-3F18E0321AF1}" dt="2024-11-27T16:48:56.477" v="2059" actId="20577"/>
          <ac:spMkLst>
            <pc:docMk/>
            <pc:sldMk cId="2095269139" sldId="378"/>
            <ac:spMk id="204" creationId="{26CDF834-6A2E-AABC-3E9B-0CBF851FD7B5}"/>
          </ac:spMkLst>
        </pc:spChg>
      </pc:sldChg>
      <pc:sldChg chg="modSp add mod">
        <pc:chgData name="Pablo Lopes" userId="a3a46c8a4e9a1c27" providerId="LiveId" clId="{601FFFC5-E847-4176-93D5-3F18E0321AF1}" dt="2024-11-27T17:02:13.757" v="2394" actId="20577"/>
        <pc:sldMkLst>
          <pc:docMk/>
          <pc:sldMk cId="4236885338" sldId="379"/>
        </pc:sldMkLst>
        <pc:spChg chg="mod">
          <ac:chgData name="Pablo Lopes" userId="a3a46c8a4e9a1c27" providerId="LiveId" clId="{601FFFC5-E847-4176-93D5-3F18E0321AF1}" dt="2024-11-27T17:02:13.757" v="2394" actId="20577"/>
          <ac:spMkLst>
            <pc:docMk/>
            <pc:sldMk cId="4236885338" sldId="379"/>
            <ac:spMk id="203" creationId="{DCB273DF-BF6D-781F-C321-B764FA12C0E3}"/>
          </ac:spMkLst>
        </pc:spChg>
      </pc:sldChg>
      <pc:sldChg chg="modSp add mod">
        <pc:chgData name="Pablo Lopes" userId="a3a46c8a4e9a1c27" providerId="LiveId" clId="{601FFFC5-E847-4176-93D5-3F18E0321AF1}" dt="2024-11-27T17:05:56.277" v="2667" actId="20577"/>
        <pc:sldMkLst>
          <pc:docMk/>
          <pc:sldMk cId="573465096" sldId="380"/>
        </pc:sldMkLst>
        <pc:spChg chg="mod">
          <ac:chgData name="Pablo Lopes" userId="a3a46c8a4e9a1c27" providerId="LiveId" clId="{601FFFC5-E847-4176-93D5-3F18E0321AF1}" dt="2024-11-27T17:05:56.277" v="2667" actId="20577"/>
          <ac:spMkLst>
            <pc:docMk/>
            <pc:sldMk cId="573465096" sldId="380"/>
            <ac:spMk id="203" creationId="{0B294F15-C496-EDCC-510F-234BAE8076B0}"/>
          </ac:spMkLst>
        </pc:spChg>
      </pc:sldChg>
      <pc:sldChg chg="modSp add mod ord">
        <pc:chgData name="Pablo Lopes" userId="a3a46c8a4e9a1c27" providerId="LiveId" clId="{601FFFC5-E847-4176-93D5-3F18E0321AF1}" dt="2024-11-27T17:06:33.467" v="2686" actId="20577"/>
        <pc:sldMkLst>
          <pc:docMk/>
          <pc:sldMk cId="3415150070" sldId="381"/>
        </pc:sldMkLst>
        <pc:spChg chg="mod">
          <ac:chgData name="Pablo Lopes" userId="a3a46c8a4e9a1c27" providerId="LiveId" clId="{601FFFC5-E847-4176-93D5-3F18E0321AF1}" dt="2024-11-27T17:06:33.467" v="2686" actId="20577"/>
          <ac:spMkLst>
            <pc:docMk/>
            <pc:sldMk cId="3415150070" sldId="381"/>
            <ac:spMk id="259" creationId="{254FDDAB-EE8E-DE02-42A3-3750224B6D32}"/>
          </ac:spMkLst>
        </pc:spChg>
      </pc:sldChg>
      <pc:sldChg chg="modSp add del mod ord">
        <pc:chgData name="Pablo Lopes" userId="a3a46c8a4e9a1c27" providerId="LiveId" clId="{601FFFC5-E847-4176-93D5-3F18E0321AF1}" dt="2024-11-27T17:35:44.144" v="3126" actId="47"/>
        <pc:sldMkLst>
          <pc:docMk/>
          <pc:sldMk cId="2816021189" sldId="382"/>
        </pc:sldMkLst>
        <pc:spChg chg="mod">
          <ac:chgData name="Pablo Lopes" userId="a3a46c8a4e9a1c27" providerId="LiveId" clId="{601FFFC5-E847-4176-93D5-3F18E0321AF1}" dt="2024-11-27T17:29:20.951" v="2868" actId="20577"/>
          <ac:spMkLst>
            <pc:docMk/>
            <pc:sldMk cId="2816021189" sldId="382"/>
            <ac:spMk id="203" creationId="{C1FC4E37-E9AF-AACA-4903-EEB77185B229}"/>
          </ac:spMkLst>
        </pc:spChg>
        <pc:spChg chg="mod">
          <ac:chgData name="Pablo Lopes" userId="a3a46c8a4e9a1c27" providerId="LiveId" clId="{601FFFC5-E847-4176-93D5-3F18E0321AF1}" dt="2024-11-27T17:21:40.631" v="2699" actId="20577"/>
          <ac:spMkLst>
            <pc:docMk/>
            <pc:sldMk cId="2816021189" sldId="382"/>
            <ac:spMk id="204" creationId="{01068641-5CE4-84C7-F882-1103DB71F468}"/>
          </ac:spMkLst>
        </pc:spChg>
      </pc:sldChg>
      <pc:sldChg chg="modSp add mod ord">
        <pc:chgData name="Pablo Lopes" userId="a3a46c8a4e9a1c27" providerId="LiveId" clId="{601FFFC5-E847-4176-93D5-3F18E0321AF1}" dt="2024-11-27T17:30:23.643" v="2911" actId="20577"/>
        <pc:sldMkLst>
          <pc:docMk/>
          <pc:sldMk cId="8152638" sldId="383"/>
        </pc:sldMkLst>
        <pc:spChg chg="mod">
          <ac:chgData name="Pablo Lopes" userId="a3a46c8a4e9a1c27" providerId="LiveId" clId="{601FFFC5-E847-4176-93D5-3F18E0321AF1}" dt="2024-11-27T17:30:23.643" v="2911" actId="20577"/>
          <ac:spMkLst>
            <pc:docMk/>
            <pc:sldMk cId="8152638" sldId="383"/>
            <ac:spMk id="196" creationId="{16F7AA89-6178-9505-57A5-3CF2BB2E4DC8}"/>
          </ac:spMkLst>
        </pc:spChg>
      </pc:sldChg>
      <pc:sldChg chg="modSp add mod ord">
        <pc:chgData name="Pablo Lopes" userId="a3a46c8a4e9a1c27" providerId="LiveId" clId="{601FFFC5-E847-4176-93D5-3F18E0321AF1}" dt="2024-11-27T17:36:02.713" v="3128"/>
        <pc:sldMkLst>
          <pc:docMk/>
          <pc:sldMk cId="393835173" sldId="384"/>
        </pc:sldMkLst>
        <pc:spChg chg="mod">
          <ac:chgData name="Pablo Lopes" userId="a3a46c8a4e9a1c27" providerId="LiveId" clId="{601FFFC5-E847-4176-93D5-3F18E0321AF1}" dt="2024-11-27T17:35:38.763" v="3125" actId="20577"/>
          <ac:spMkLst>
            <pc:docMk/>
            <pc:sldMk cId="393835173" sldId="384"/>
            <ac:spMk id="259" creationId="{241B7A2B-69C3-22AC-5D4C-32C10894912F}"/>
          </ac:spMkLst>
        </pc:spChg>
      </pc:sldChg>
      <pc:sldChg chg="add ord">
        <pc:chgData name="Pablo Lopes" userId="a3a46c8a4e9a1c27" providerId="LiveId" clId="{601FFFC5-E847-4176-93D5-3F18E0321AF1}" dt="2024-11-27T17:36:08.203" v="3131"/>
        <pc:sldMkLst>
          <pc:docMk/>
          <pc:sldMk cId="382333114" sldId="385"/>
        </pc:sldMkLst>
      </pc:sldChg>
      <pc:sldChg chg="modSp add mod ord">
        <pc:chgData name="Pablo Lopes" userId="a3a46c8a4e9a1c27" providerId="LiveId" clId="{601FFFC5-E847-4176-93D5-3F18E0321AF1}" dt="2024-11-27T18:16:36.944" v="3315"/>
        <pc:sldMkLst>
          <pc:docMk/>
          <pc:sldMk cId="3700274148" sldId="386"/>
        </pc:sldMkLst>
        <pc:spChg chg="mod">
          <ac:chgData name="Pablo Lopes" userId="a3a46c8a4e9a1c27" providerId="LiveId" clId="{601FFFC5-E847-4176-93D5-3F18E0321AF1}" dt="2024-11-27T18:16:32.432" v="3313" actId="20577"/>
          <ac:spMkLst>
            <pc:docMk/>
            <pc:sldMk cId="3700274148" sldId="386"/>
            <ac:spMk id="203" creationId="{AEF011C2-A058-FE23-4E0F-4E4F7E8A62C4}"/>
          </ac:spMkLst>
        </pc:spChg>
      </pc:sldChg>
      <pc:sldChg chg="modSp add mod">
        <pc:chgData name="Pablo Lopes" userId="a3a46c8a4e9a1c27" providerId="LiveId" clId="{601FFFC5-E847-4176-93D5-3F18E0321AF1}" dt="2024-11-27T18:37:20.827" v="4101" actId="20577"/>
        <pc:sldMkLst>
          <pc:docMk/>
          <pc:sldMk cId="204309610" sldId="387"/>
        </pc:sldMkLst>
        <pc:spChg chg="mod">
          <ac:chgData name="Pablo Lopes" userId="a3a46c8a4e9a1c27" providerId="LiveId" clId="{601FFFC5-E847-4176-93D5-3F18E0321AF1}" dt="2024-11-27T18:37:20.827" v="4101" actId="20577"/>
          <ac:spMkLst>
            <pc:docMk/>
            <pc:sldMk cId="204309610" sldId="387"/>
            <ac:spMk id="203" creationId="{E82899CC-0FCA-0135-4992-4F61126F5EF8}"/>
          </ac:spMkLst>
        </pc:spChg>
        <pc:spChg chg="mod">
          <ac:chgData name="Pablo Lopes" userId="a3a46c8a4e9a1c27" providerId="LiveId" clId="{601FFFC5-E847-4176-93D5-3F18E0321AF1}" dt="2024-11-27T18:36:56.577" v="4006" actId="20577"/>
          <ac:spMkLst>
            <pc:docMk/>
            <pc:sldMk cId="204309610" sldId="387"/>
            <ac:spMk id="204" creationId="{91350C81-05FC-F1F1-2BAD-319FD47C632D}"/>
          </ac:spMkLst>
        </pc:spChg>
      </pc:sldChg>
      <pc:sldChg chg="modSp add mod">
        <pc:chgData name="Pablo Lopes" userId="a3a46c8a4e9a1c27" providerId="LiveId" clId="{601FFFC5-E847-4176-93D5-3F18E0321AF1}" dt="2024-11-27T18:36:51.597" v="3999" actId="20577"/>
        <pc:sldMkLst>
          <pc:docMk/>
          <pc:sldMk cId="3276589596" sldId="388"/>
        </pc:sldMkLst>
        <pc:spChg chg="mod">
          <ac:chgData name="Pablo Lopes" userId="a3a46c8a4e9a1c27" providerId="LiveId" clId="{601FFFC5-E847-4176-93D5-3F18E0321AF1}" dt="2024-11-27T18:36:51.597" v="3999" actId="20577"/>
          <ac:spMkLst>
            <pc:docMk/>
            <pc:sldMk cId="3276589596" sldId="388"/>
            <ac:spMk id="203" creationId="{AC7D4EA7-B7D9-DDEA-F035-38527C5AAB1D}"/>
          </ac:spMkLst>
        </pc:spChg>
      </pc:sldChg>
      <pc:sldChg chg="addSp modSp add mod">
        <pc:chgData name="Pablo Lopes" userId="a3a46c8a4e9a1c27" providerId="LiveId" clId="{601FFFC5-E847-4176-93D5-3F18E0321AF1}" dt="2024-11-27T18:38:31.559" v="4123" actId="1076"/>
        <pc:sldMkLst>
          <pc:docMk/>
          <pc:sldMk cId="1232330982" sldId="389"/>
        </pc:sldMkLst>
        <pc:spChg chg="mod">
          <ac:chgData name="Pablo Lopes" userId="a3a46c8a4e9a1c27" providerId="LiveId" clId="{601FFFC5-E847-4176-93D5-3F18E0321AF1}" dt="2024-11-27T18:37:36.220" v="4119" actId="20577"/>
          <ac:spMkLst>
            <pc:docMk/>
            <pc:sldMk cId="1232330982" sldId="389"/>
            <ac:spMk id="203" creationId="{16E3D49E-F969-8B0A-BF8B-C9312595C437}"/>
          </ac:spMkLst>
        </pc:spChg>
        <pc:picChg chg="add mod">
          <ac:chgData name="Pablo Lopes" userId="a3a46c8a4e9a1c27" providerId="LiveId" clId="{601FFFC5-E847-4176-93D5-3F18E0321AF1}" dt="2024-11-27T18:38:31.559" v="4123" actId="1076"/>
          <ac:picMkLst>
            <pc:docMk/>
            <pc:sldMk cId="1232330982" sldId="389"/>
            <ac:picMk id="4" creationId="{094D5AA9-64A1-395C-09CC-AD3BD9E106FC}"/>
          </ac:picMkLst>
        </pc:picChg>
      </pc:sldChg>
      <pc:sldChg chg="delSp modSp add mod">
        <pc:chgData name="Pablo Lopes" userId="a3a46c8a4e9a1c27" providerId="LiveId" clId="{601FFFC5-E847-4176-93D5-3F18E0321AF1}" dt="2024-11-28T14:07:24.229" v="4694" actId="20577"/>
        <pc:sldMkLst>
          <pc:docMk/>
          <pc:sldMk cId="3044995249" sldId="390"/>
        </pc:sldMkLst>
        <pc:spChg chg="mod">
          <ac:chgData name="Pablo Lopes" userId="a3a46c8a4e9a1c27" providerId="LiveId" clId="{601FFFC5-E847-4176-93D5-3F18E0321AF1}" dt="2024-11-28T14:07:24.229" v="4694" actId="20577"/>
          <ac:spMkLst>
            <pc:docMk/>
            <pc:sldMk cId="3044995249" sldId="390"/>
            <ac:spMk id="203" creationId="{C3FF9FDE-39E7-D30A-1215-B2995DE449B1}"/>
          </ac:spMkLst>
        </pc:spChg>
        <pc:spChg chg="mod">
          <ac:chgData name="Pablo Lopes" userId="a3a46c8a4e9a1c27" providerId="LiveId" clId="{601FFFC5-E847-4176-93D5-3F18E0321AF1}" dt="2024-11-27T18:38:48.957" v="4130" actId="20577"/>
          <ac:spMkLst>
            <pc:docMk/>
            <pc:sldMk cId="3044995249" sldId="390"/>
            <ac:spMk id="204" creationId="{D91CD77E-7867-6C67-D8C1-F5F3B52B38F8}"/>
          </ac:spMkLst>
        </pc:spChg>
        <pc:picChg chg="del">
          <ac:chgData name="Pablo Lopes" userId="a3a46c8a4e9a1c27" providerId="LiveId" clId="{601FFFC5-E847-4176-93D5-3F18E0321AF1}" dt="2024-11-27T18:38:52.897" v="4131" actId="478"/>
          <ac:picMkLst>
            <pc:docMk/>
            <pc:sldMk cId="3044995249" sldId="390"/>
            <ac:picMk id="4" creationId="{E521B5B1-C463-E048-3ADD-061CC3CFF521}"/>
          </ac:picMkLst>
        </pc:picChg>
      </pc:sldChg>
      <pc:sldChg chg="new del">
        <pc:chgData name="Pablo Lopes" userId="a3a46c8a4e9a1c27" providerId="LiveId" clId="{601FFFC5-E847-4176-93D5-3F18E0321AF1}" dt="2024-11-27T18:40:45.032" v="4281" actId="47"/>
        <pc:sldMkLst>
          <pc:docMk/>
          <pc:sldMk cId="3242404703" sldId="391"/>
        </pc:sldMkLst>
      </pc:sldChg>
      <pc:sldChg chg="addSp modSp add mod">
        <pc:chgData name="Pablo Lopes" userId="a3a46c8a4e9a1c27" providerId="LiveId" clId="{601FFFC5-E847-4176-93D5-3F18E0321AF1}" dt="2024-11-27T18:41:17.207" v="4291" actId="1076"/>
        <pc:sldMkLst>
          <pc:docMk/>
          <pc:sldMk cId="3465794959" sldId="391"/>
        </pc:sldMkLst>
        <pc:spChg chg="mod">
          <ac:chgData name="Pablo Lopes" userId="a3a46c8a4e9a1c27" providerId="LiveId" clId="{601FFFC5-E847-4176-93D5-3F18E0321AF1}" dt="2024-11-27T18:40:56.817" v="4283" actId="20577"/>
          <ac:spMkLst>
            <pc:docMk/>
            <pc:sldMk cId="3465794959" sldId="391"/>
            <ac:spMk id="203" creationId="{5F5B3D15-40B9-31CA-1843-E88DD1C014BA}"/>
          </ac:spMkLst>
        </pc:spChg>
        <pc:picChg chg="add mod">
          <ac:chgData name="Pablo Lopes" userId="a3a46c8a4e9a1c27" providerId="LiveId" clId="{601FFFC5-E847-4176-93D5-3F18E0321AF1}" dt="2024-11-27T18:41:17.207" v="4291" actId="1076"/>
          <ac:picMkLst>
            <pc:docMk/>
            <pc:sldMk cId="3465794959" sldId="391"/>
            <ac:picMk id="4" creationId="{344BC29F-9DF3-E56C-E9E2-64761726A407}"/>
          </ac:picMkLst>
        </pc:picChg>
      </pc:sldChg>
      <pc:sldChg chg="add">
        <pc:chgData name="Pablo Lopes" userId="a3a46c8a4e9a1c27" providerId="LiveId" clId="{601FFFC5-E847-4176-93D5-3F18E0321AF1}" dt="2024-11-27T18:41:43.189" v="4295" actId="2890"/>
        <pc:sldMkLst>
          <pc:docMk/>
          <pc:sldMk cId="1435059620" sldId="392"/>
        </pc:sldMkLst>
      </pc:sldChg>
      <pc:sldChg chg="modSp add mod ord">
        <pc:chgData name="Pablo Lopes" userId="a3a46c8a4e9a1c27" providerId="LiveId" clId="{601FFFC5-E847-4176-93D5-3F18E0321AF1}" dt="2024-11-27T18:42:31.677" v="4335" actId="20577"/>
        <pc:sldMkLst>
          <pc:docMk/>
          <pc:sldMk cId="957016402" sldId="393"/>
        </pc:sldMkLst>
        <pc:spChg chg="mod">
          <ac:chgData name="Pablo Lopes" userId="a3a46c8a4e9a1c27" providerId="LiveId" clId="{601FFFC5-E847-4176-93D5-3F18E0321AF1}" dt="2024-11-27T18:42:31.677" v="4335" actId="20577"/>
          <ac:spMkLst>
            <pc:docMk/>
            <pc:sldMk cId="957016402" sldId="393"/>
            <ac:spMk id="204" creationId="{98C64AF7-C912-3899-8579-B6CB8A32BF82}"/>
          </ac:spMkLst>
        </pc:spChg>
      </pc:sldChg>
      <pc:sldChg chg="modSp add mod ord">
        <pc:chgData name="Pablo Lopes" userId="a3a46c8a4e9a1c27" providerId="LiveId" clId="{601FFFC5-E847-4176-93D5-3F18E0321AF1}" dt="2024-11-27T18:50:20.837" v="4594" actId="20577"/>
        <pc:sldMkLst>
          <pc:docMk/>
          <pc:sldMk cId="3051255765" sldId="394"/>
        </pc:sldMkLst>
        <pc:spChg chg="mod">
          <ac:chgData name="Pablo Lopes" userId="a3a46c8a4e9a1c27" providerId="LiveId" clId="{601FFFC5-E847-4176-93D5-3F18E0321AF1}" dt="2024-11-27T18:50:20.837" v="4594" actId="20577"/>
          <ac:spMkLst>
            <pc:docMk/>
            <pc:sldMk cId="3051255765" sldId="394"/>
            <ac:spMk id="203" creationId="{264535AB-26C7-7C72-285E-0BC5142BB0A1}"/>
          </ac:spMkLst>
        </pc:spChg>
        <pc:spChg chg="mod">
          <ac:chgData name="Pablo Lopes" userId="a3a46c8a4e9a1c27" providerId="LiveId" clId="{601FFFC5-E847-4176-93D5-3F18E0321AF1}" dt="2024-11-27T18:49:43.027" v="4422" actId="20577"/>
          <ac:spMkLst>
            <pc:docMk/>
            <pc:sldMk cId="3051255765" sldId="394"/>
            <ac:spMk id="204" creationId="{4CD3970D-E546-1F7F-ECD8-4708E3F53C7F}"/>
          </ac:spMkLst>
        </pc:spChg>
      </pc:sldChg>
      <pc:sldChg chg="modSp add mod ord modNotesTx">
        <pc:chgData name="Pablo Lopes" userId="a3a46c8a4e9a1c27" providerId="LiveId" clId="{601FFFC5-E847-4176-93D5-3F18E0321AF1}" dt="2024-11-27T18:50:40.607" v="4619" actId="20577"/>
        <pc:sldMkLst>
          <pc:docMk/>
          <pc:sldMk cId="4261931036" sldId="395"/>
        </pc:sldMkLst>
        <pc:spChg chg="mod">
          <ac:chgData name="Pablo Lopes" userId="a3a46c8a4e9a1c27" providerId="LiveId" clId="{601FFFC5-E847-4176-93D5-3F18E0321AF1}" dt="2024-11-27T18:50:40.607" v="4619" actId="20577"/>
          <ac:spMkLst>
            <pc:docMk/>
            <pc:sldMk cId="4261931036" sldId="395"/>
            <ac:spMk id="259" creationId="{B20FE386-C802-03BF-65DD-0CACF5C93F9F}"/>
          </ac:spMkLst>
        </pc:spChg>
      </pc:sldChg>
      <pc:sldChg chg="modSp add mod ord">
        <pc:chgData name="Pablo Lopes" userId="a3a46c8a4e9a1c27" providerId="LiveId" clId="{601FFFC5-E847-4176-93D5-3F18E0321AF1}" dt="2024-11-27T18:53:38.217" v="4640" actId="20577"/>
        <pc:sldMkLst>
          <pc:docMk/>
          <pc:sldMk cId="2119795599" sldId="396"/>
        </pc:sldMkLst>
        <pc:spChg chg="mod">
          <ac:chgData name="Pablo Lopes" userId="a3a46c8a4e9a1c27" providerId="LiveId" clId="{601FFFC5-E847-4176-93D5-3F18E0321AF1}" dt="2024-11-27T18:53:38.217" v="4640" actId="20577"/>
          <ac:spMkLst>
            <pc:docMk/>
            <pc:sldMk cId="2119795599" sldId="396"/>
            <ac:spMk id="267" creationId="{A70982C1-B2EB-3F30-7D39-109757436D1A}"/>
          </ac:spMkLst>
        </pc:spChg>
      </pc:sldChg>
      <pc:sldChg chg="modSp add del mod ord">
        <pc:chgData name="Pablo Lopes" userId="a3a46c8a4e9a1c27" providerId="LiveId" clId="{601FFFC5-E847-4176-93D5-3F18E0321AF1}" dt="2024-11-27T18:54:07.857" v="4675" actId="47"/>
        <pc:sldMkLst>
          <pc:docMk/>
          <pc:sldMk cId="3866051534" sldId="397"/>
        </pc:sldMkLst>
        <pc:spChg chg="mod">
          <ac:chgData name="Pablo Lopes" userId="a3a46c8a4e9a1c27" providerId="LiveId" clId="{601FFFC5-E847-4176-93D5-3F18E0321AF1}" dt="2024-11-27T18:54:02.515" v="4674" actId="20577"/>
          <ac:spMkLst>
            <pc:docMk/>
            <pc:sldMk cId="3866051534" sldId="397"/>
            <ac:spMk id="196" creationId="{64FCB0C0-0EFC-B1E8-8DC6-07EF9FFE61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D605168A-F342-B530-3CAE-33846E834639}"/>
            </a:ext>
          </a:extLst>
        </p:cNvPr>
        <p:cNvGrpSpPr/>
        <p:nvPr/>
      </p:nvGrpSpPr>
      <p:grpSpPr>
        <a:xfrm>
          <a:off x="0" y="0"/>
          <a:ext cx="0" cy="0"/>
          <a:chOff x="0" y="0"/>
          <a:chExt cx="0" cy="0"/>
        </a:xfrm>
      </p:grpSpPr>
      <p:sp>
        <p:nvSpPr>
          <p:cNvPr id="151" name="Google Shape;151;p2:notes">
            <a:extLst>
              <a:ext uri="{FF2B5EF4-FFF2-40B4-BE49-F238E27FC236}">
                <a16:creationId xmlns:a16="http://schemas.microsoft.com/office/drawing/2014/main" id="{D79B4967-1968-5FA8-06D8-EA022088B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a:extLst>
              <a:ext uri="{FF2B5EF4-FFF2-40B4-BE49-F238E27FC236}">
                <a16:creationId xmlns:a16="http://schemas.microsoft.com/office/drawing/2014/main" id="{E852A356-304B-08AC-A708-A2B15AE93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4515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912AF95-7168-484B-73C7-29A6A2A4C7BB}"/>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A120F019-C393-1891-2ADC-856FA4D3E6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E7AA92E-0464-ECA5-AAF0-0FBF6026AC1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70612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ACC2997-1DD2-6274-CC80-17F53D7E8145}"/>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472BB526-3F00-7061-4C4D-C2F6A7CD6D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BA677EE-F9BB-4759-3DA7-F7279EF9F08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54081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4A036F3-15A1-DDF9-99CB-F14A0B23E46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3CAE2072-65F8-A12F-D999-B58EB0C37A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E702DEE4-108A-D38C-6ED0-29876FF528A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905015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08667A4-407A-3DA9-EECA-7524E650A44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BB40F5F-4054-47BA-24A3-DD4F81EA8C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A11B3A1-0B43-F371-9E6E-900E473207B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564458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F77416C-1E8A-3A34-1CDD-0FEEF1B03426}"/>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623B03E-1804-5C71-96BC-676CD9839E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3E5C656E-F5CC-AB84-E9C1-6D49F6ADB1E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72083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B06DEBC1-015F-3B96-5FAF-7F31C5E9366D}"/>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A051252-AB89-3CD4-72AB-31D0F9EB3A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F34CF5C-0C8E-92D7-EAAF-0D8AAFA59B6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613751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ACD0D2F7-0C6D-E845-020C-C13BD43073BE}"/>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868CE00-7091-EF59-6B57-289D6BF4B0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A37E50D-9C57-EAEB-B5FB-7535E02F069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479866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ECF84763-587D-3B38-4015-09FAB3A17CB8}"/>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8C7581D1-3F59-3AB5-8A5E-0B4D7B3686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EF5F4159-1832-8AAD-AD20-F4DD874B625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Exemplo de slide de transição para uma parte prática</a:t>
            </a:r>
            <a:endParaRPr/>
          </a:p>
        </p:txBody>
      </p:sp>
    </p:spTree>
    <p:extLst>
      <p:ext uri="{BB962C8B-B14F-4D97-AF65-F5344CB8AC3E}">
        <p14:creationId xmlns:p14="http://schemas.microsoft.com/office/powerpoint/2010/main" val="3638967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718322EC-1A47-12D7-9F78-F0E1DE8E109E}"/>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262EAD5D-C291-8E9B-1D22-F5065EBB41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D830AE12-4D8D-4230-B949-A775B8A1BB7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879823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45233469-8677-A1D1-4AE1-F95617D4408D}"/>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FEFC6BC-2FE3-727B-6593-DCB4D2FDDF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D5561C44-6E67-186D-9C35-F2D9EB3C2D7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2764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A0F36AB8-D56A-7358-0ACF-4ACA4AE2DEFC}"/>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9905F573-7B0D-F8CA-A0DA-0E5EF39D34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10B0C4F1-3DF8-7414-5F5B-39065B61B18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b="0" i="0" dirty="0">
                <a:solidFill>
                  <a:srgbClr val="E6E6E6"/>
                </a:solidFill>
                <a:effectLst/>
                <a:latin typeface="Segoe UI" panose="020B0502040204020203" pitchFamily="34" charset="0"/>
              </a:rPr>
              <a:t>Pablo is a passionate technology enthusiast, Software Engineer, and </a:t>
            </a:r>
            <a:r>
              <a:rPr lang="en-US" b="0" i="0" dirty="0" err="1">
                <a:solidFill>
                  <a:srgbClr val="E6E6E6"/>
                </a:solidFill>
                <a:effectLst/>
                <a:latin typeface="Segoe UI" panose="020B0502040204020203" pitchFamily="34" charset="0"/>
              </a:rPr>
              <a:t>SysAdmin</a:t>
            </a:r>
            <a:r>
              <a:rPr lang="en-US" b="0" i="0" dirty="0">
                <a:solidFill>
                  <a:srgbClr val="E6E6E6"/>
                </a:solidFill>
                <a:effectLst/>
                <a:latin typeface="Segoe UI" panose="020B0502040204020203" pitchFamily="34" charset="0"/>
              </a:rPr>
              <a:t> with a rich and diverse background. As a former Microsoft Learn Student Ambassador, he has been deeply involved in the tech community. Pablo thrives on the rapid pace of technological growth and is dedicated to advocating for cutting-edge technology integration among future IT professionals. With experience spanning from startups to Fortune 500 companies, Pablo has tackled technology in various forms and capacities. He is now a proud member of the Microsoft Advocacy team, specializing in Application Development. Pablo is committed to bridging communities—students, startups, developers, and corporate entities—through the power of .NET, Python, Azure, AI, and the broader Microsoft stack. His mission is to foster a collaborative and innovative tech ecosystem for a brighter future.</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do Lema da Microsoft</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pessoal</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conversar</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muito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esportes</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ler</a:t>
            </a:r>
            <a:r>
              <a:rPr lang="en-US" b="0" i="0" dirty="0">
                <a:solidFill>
                  <a:srgbClr val="E6E6E6"/>
                </a:solidFill>
                <a:effectLst/>
                <a:latin typeface="Segoe UI" panose="020B0502040204020203" pitchFamily="34" charset="0"/>
              </a:rPr>
              <a:t> e </a:t>
            </a:r>
            <a:r>
              <a:rPr lang="en-US" b="0" i="0" dirty="0" err="1">
                <a:solidFill>
                  <a:srgbClr val="E6E6E6"/>
                </a:solidFill>
                <a:effectLst/>
                <a:latin typeface="Segoe UI" panose="020B0502040204020203" pitchFamily="34" charset="0"/>
              </a:rPr>
              <a:t>compreender</a:t>
            </a:r>
            <a:r>
              <a:rPr lang="en-US" b="0" i="0" dirty="0">
                <a:solidFill>
                  <a:srgbClr val="E6E6E6"/>
                </a:solidFill>
                <a:effectLst/>
                <a:latin typeface="Segoe UI" panose="020B0502040204020203" pitchFamily="34" charset="0"/>
              </a:rPr>
              <a:t> o </a:t>
            </a:r>
            <a:r>
              <a:rPr lang="en-US" b="0" i="0" dirty="0" err="1">
                <a:solidFill>
                  <a:srgbClr val="E6E6E6"/>
                </a:solidFill>
                <a:effectLst/>
                <a:latin typeface="Segoe UI" panose="020B0502040204020203" pitchFamily="34" charset="0"/>
              </a:rPr>
              <a:t>mundo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além</a:t>
            </a:r>
            <a:r>
              <a:rPr lang="en-US" b="0" i="0" dirty="0">
                <a:solidFill>
                  <a:srgbClr val="E6E6E6"/>
                </a:solidFill>
                <a:effectLst/>
                <a:latin typeface="Segoe UI" panose="020B0502040204020203" pitchFamily="34" charset="0"/>
              </a:rPr>
              <a:t> do </a:t>
            </a:r>
            <a:r>
              <a:rPr lang="en-US" b="0" i="0" dirty="0" err="1">
                <a:solidFill>
                  <a:srgbClr val="E6E6E6"/>
                </a:solidFill>
                <a:effectLst/>
                <a:latin typeface="Segoe UI" panose="020B0502040204020203" pitchFamily="34" charset="0"/>
              </a:rPr>
              <a:t>basico</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Me </a:t>
            </a:r>
            <a:r>
              <a:rPr lang="en-US" b="0" i="0" dirty="0" err="1">
                <a:solidFill>
                  <a:srgbClr val="E6E6E6"/>
                </a:solidFill>
                <a:effectLst/>
                <a:latin typeface="Segoe UI" panose="020B0502040204020203" pitchFamily="34" charset="0"/>
              </a:rPr>
              <a:t>encontrem</a:t>
            </a:r>
            <a:r>
              <a:rPr lang="en-US" b="0" i="0" dirty="0">
                <a:solidFill>
                  <a:srgbClr val="E6E6E6"/>
                </a:solidFill>
                <a:effectLst/>
                <a:latin typeface="Segoe UI" panose="020B0502040204020203" pitchFamily="34" charset="0"/>
              </a:rPr>
              <a:t> no LinkedIn, Instagram e TikTok</a:t>
            </a:r>
          </a:p>
          <a:p>
            <a:pPr algn="l"/>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97001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25CFA0F-D0E4-C131-4DAF-133747DCD0A1}"/>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D475C247-B6BF-21F0-E53E-062CF99C0D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1D1F9DD-648C-289A-9D74-5F06FF7528D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155000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B26AD2CB-4CAB-D026-AB73-02C78F3CE904}"/>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A417C30F-242C-32FE-6A29-6D0651B47A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7124847F-71B5-F62D-C257-7D9CEFC750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Exemplo de slide de transição para uma parte prática</a:t>
            </a:r>
            <a:endParaRPr/>
          </a:p>
        </p:txBody>
      </p:sp>
    </p:spTree>
    <p:extLst>
      <p:ext uri="{BB962C8B-B14F-4D97-AF65-F5344CB8AC3E}">
        <p14:creationId xmlns:p14="http://schemas.microsoft.com/office/powerpoint/2010/main" val="683316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53ABA635-7E16-DFE6-FA2D-D7B50777D0B9}"/>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6586A6A2-DFE9-BA36-5548-A06BB6769D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1AAE376B-BAE2-77A6-DC45-06F716708A0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1160000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DB8B9378-B292-F8CE-713C-AB79B1F4A0A5}"/>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78EF9B85-4FA4-C133-6B26-0E672A58B0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69EF0F6C-A79F-33F5-2359-640B38839EC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070435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C687E253-E4F2-7000-89D1-80C42ADACE59}"/>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2207B1C5-1581-DC95-2A69-91E4FC4120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D935166A-B69E-F5F7-652D-6C530F9F6E9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648217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4D7974D3-C5DD-33DA-AA76-F77E59B092DC}"/>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EA68FE5F-EB8F-3AAC-264E-20A9268936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C23A9C9A-10D3-F651-DCDB-64B26119578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Exemplo de slide de transição para uma parte prática</a:t>
            </a:r>
            <a:endParaRPr/>
          </a:p>
        </p:txBody>
      </p:sp>
    </p:spTree>
    <p:extLst>
      <p:ext uri="{BB962C8B-B14F-4D97-AF65-F5344CB8AC3E}">
        <p14:creationId xmlns:p14="http://schemas.microsoft.com/office/powerpoint/2010/main" val="1200866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0695FE9E-D04D-A7E3-33ED-8C056C4ABFC7}"/>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98836B61-76C2-B328-70AF-10C264E941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0CC0C0C7-241C-99A1-00B7-C3CE9A4A764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3320656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72875902-E33A-8DEF-92EB-D40D8AC39D81}"/>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F80742E1-8623-1A94-4202-B8D0C0AE44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E13ECE6D-3F45-F9A6-8E65-4042C832EAB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589497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7F212EF8-2EE9-2FFB-9E86-FDC0F894A2C1}"/>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2EB8FA1-06DB-9498-F5AC-01F4E7AB1A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D83D2AFA-C8FA-CCEE-945B-36B7D7CC116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427524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43D2A37-A13C-AC1B-3B86-D719E586019B}"/>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44A3681A-EEAB-B552-5C97-19FD27A3C2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BE7B0EA3-9848-79E4-4767-9D98E8ECD12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97313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8A5ED4C2-F0B7-A54D-E4D5-02DA0EAFDA45}"/>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01C26E3B-A84B-6E14-0CAB-ECB830E42E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B6B20BB9-C26E-D370-D6E3-40F2D7DAAEF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3197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B05B68EE-B203-A0FE-609B-14380EB1A08C}"/>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B099C57E-2727-E72D-B17B-81084BAA67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164D9DCA-DE19-819A-B861-238891B1741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Note que ele é diferente do que abrir com os comentários</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Note que ele tem vários comandos</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Note que pode modificar muitas das coisas</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Agora, você pode gerar comentários com o código e pode pedir como fazer isso com Prompt </a:t>
            </a:r>
            <a:r>
              <a:rPr lang="pt-BR" sz="1800" b="0" i="0" dirty="0" err="1">
                <a:solidFill>
                  <a:srgbClr val="000000"/>
                </a:solidFill>
                <a:effectLst/>
                <a:latin typeface="Arial" panose="020B0604020202020204" pitchFamily="34" charset="0"/>
              </a:rPr>
              <a:t>Engineering</a:t>
            </a:r>
            <a:endParaRPr lang="pt-BR" sz="1800" b="0" i="0" dirty="0">
              <a:solidFill>
                <a:srgbClr val="000000"/>
              </a:solidFill>
              <a:effectLst/>
              <a:latin typeface="Arial" panose="020B0604020202020204" pitchFamily="34" charset="0"/>
            </a:endParaRP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Entenda código com o </a:t>
            </a:r>
            <a:r>
              <a:rPr lang="pt-BR" sz="1800" b="0" i="0" dirty="0" err="1">
                <a:solidFill>
                  <a:srgbClr val="000000"/>
                </a:solidFill>
                <a:effectLst/>
                <a:latin typeface="Arial" panose="020B0604020202020204" pitchFamily="34" charset="0"/>
              </a:rPr>
              <a:t>Copilot</a:t>
            </a:r>
            <a:endParaRPr lang="pt-BR" sz="1800" b="0" i="0" dirty="0">
              <a:solidFill>
                <a:srgbClr val="000000"/>
              </a:solidFill>
              <a:effectLst/>
              <a:latin typeface="Arial" panose="020B0604020202020204" pitchFamily="34" charset="0"/>
            </a:endParaRPr>
          </a:p>
          <a:p>
            <a:pPr algn="l" rtl="0" fontAlgn="base">
              <a:lnSpc>
                <a:spcPts val="1380"/>
              </a:lnSpc>
              <a:buFont typeface="Arial" panose="020B0604020202020204" pitchFamily="34" charset="0"/>
              <a:buChar char="•"/>
            </a:pPr>
            <a:endParaRPr lang="pt-BR" sz="1800" b="0" i="0" dirty="0">
              <a:solidFill>
                <a:srgbClr val="000000"/>
              </a:solidFill>
              <a:effectLst/>
              <a:latin typeface="Arial" panose="020B0604020202020204" pitchFamily="34" charset="0"/>
            </a:endParaRPr>
          </a:p>
          <a:p>
            <a:pPr algn="l" rtl="0" fontAlgn="base">
              <a:lnSpc>
                <a:spcPts val="1380"/>
              </a:lnSpc>
              <a:buFont typeface="Arial" panose="020B0604020202020204" pitchFamily="34" charset="0"/>
              <a:buChar char="•"/>
            </a:pPr>
            <a:endParaRPr lang="pt-BR"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530142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F7504438-3226-ECBB-C4FA-1AE2D635DC97}"/>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21DDFDCC-0279-3843-72B5-328637DB55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FC4438D9-6712-C03F-7EF7-9CD7B2255F0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dirty="0" err="1"/>
              <a:t>Adicione</a:t>
            </a:r>
            <a:r>
              <a:rPr lang="en-US" b="1" i="1" dirty="0"/>
              <a:t> </a:t>
            </a:r>
            <a:r>
              <a:rPr lang="en-US" b="1" i="1" dirty="0" err="1"/>
              <a:t>aqui</a:t>
            </a:r>
            <a:r>
              <a:rPr lang="en-US" b="1" i="1" dirty="0"/>
              <a:t> links </a:t>
            </a:r>
            <a:r>
              <a:rPr lang="en-US" b="1" i="1" dirty="0" err="1"/>
              <a:t>úteis</a:t>
            </a:r>
            <a:r>
              <a:rPr lang="en-US" b="1" i="1" dirty="0"/>
              <a:t> </a:t>
            </a:r>
            <a:r>
              <a:rPr lang="en-US" b="1" i="1" dirty="0" err="1"/>
              <a:t>como</a:t>
            </a:r>
            <a:r>
              <a:rPr lang="en-US" b="1" i="1" dirty="0"/>
              <a:t> o </a:t>
            </a:r>
            <a:r>
              <a:rPr lang="en-US" b="1" i="1" dirty="0" err="1"/>
              <a:t>Repositório</a:t>
            </a:r>
            <a:r>
              <a:rPr lang="en-US" b="1" i="1" dirty="0"/>
              <a:t> no GitHub, </a:t>
            </a:r>
            <a:r>
              <a:rPr lang="en-US" b="1" i="1" dirty="0" err="1"/>
              <a:t>Documentação</a:t>
            </a:r>
            <a:r>
              <a:rPr lang="en-US" b="1" i="1" dirty="0"/>
              <a:t> </a:t>
            </a:r>
            <a:r>
              <a:rPr lang="en-US" b="1" i="1" dirty="0" err="1"/>
              <a:t>Oficial</a:t>
            </a:r>
            <a:r>
              <a:rPr lang="en-US" b="1" i="1" dirty="0"/>
              <a:t>, </a:t>
            </a:r>
            <a:r>
              <a:rPr lang="en-US" b="1" i="1" dirty="0" err="1"/>
              <a:t>Referências</a:t>
            </a:r>
            <a:r>
              <a:rPr lang="en-US" b="1" i="1" dirty="0"/>
              <a:t> e </a:t>
            </a:r>
            <a:r>
              <a:rPr lang="en-US" b="1" i="1" dirty="0" err="1"/>
              <a:t>materiais</a:t>
            </a:r>
            <a:r>
              <a:rPr lang="en-US" b="1" i="1" dirty="0"/>
              <a:t> </a:t>
            </a:r>
            <a:r>
              <a:rPr lang="en-US" b="1" i="1" dirty="0" err="1"/>
              <a:t>complementares</a:t>
            </a:r>
            <a:r>
              <a:rPr lang="en-US" b="1" i="1" dirty="0"/>
              <a:t>. </a:t>
            </a:r>
            <a:endParaRPr lang="en-US" dirty="0"/>
          </a:p>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3272997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E7A7CEC6-2F68-1216-EDC8-0B698232F3D5}"/>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21B05EF2-6D33-4E90-BF06-E5CB10D1B5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09686951-17FC-EFEC-D5CD-B03636A2B5F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46236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E5CB3E14-9187-076A-E75C-579A121B8322}"/>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7604F705-101E-9981-BA18-F3C47950B0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923A1A2E-C0C0-8519-9AEF-642EF15C48F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660455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ACB2928-2CC9-5DF6-C9DD-091056C4614D}"/>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65F15584-7034-694D-8955-0E67C39E9A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1BEDEE4-8482-0802-397F-0F77B235B3F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89073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0B9BF50-0A8D-057A-7983-1A71555B6C5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CE55B85B-6196-51B1-27D5-0D0D46C3BE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7810B94F-0372-4119-355B-2EBA7966D09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886637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C2E2F97B-8C58-6746-DDEB-C9DF7D6699F1}"/>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82694A16-7C47-3DD7-E47A-5EA3583827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A32F533C-BA8C-A3E3-8EE2-3C0AB8F3E9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7212082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682870E-F19F-B790-C0D6-B5D388E66D7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88699CE0-F515-4832-0851-521D9A6FDF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539FCAEB-B7F3-6DB6-F146-C3375AF113A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409134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CE29D2E2-A789-30F0-4BD4-95B2B4ECD1F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A6907BC5-A7F9-ED00-CDF9-E029B16488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6E4A1059-5981-EF60-7252-84241FE2C88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136756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68E9158-A656-B443-2708-64D3FF31D86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A3C8844B-208F-176F-E85E-28405854CD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BC1C79E-B2D6-377A-FC42-C5ED28344F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83288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B9893D0C-B10B-DFB6-1110-79218EB75D8B}"/>
            </a:ext>
          </a:extLst>
        </p:cNvPr>
        <p:cNvGrpSpPr/>
        <p:nvPr/>
      </p:nvGrpSpPr>
      <p:grpSpPr>
        <a:xfrm>
          <a:off x="0" y="0"/>
          <a:ext cx="0" cy="0"/>
          <a:chOff x="0" y="0"/>
          <a:chExt cx="0" cy="0"/>
        </a:xfrm>
      </p:grpSpPr>
      <p:sp>
        <p:nvSpPr>
          <p:cNvPr id="172" name="Google Shape;172;g116295da5bc_0_62:notes">
            <a:extLst>
              <a:ext uri="{FF2B5EF4-FFF2-40B4-BE49-F238E27FC236}">
                <a16:creationId xmlns:a16="http://schemas.microsoft.com/office/drawing/2014/main" id="{4A0AA116-12A0-F8BC-ECB7-D4E0A7121D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16295da5bc_0_62:notes">
            <a:extLst>
              <a:ext uri="{FF2B5EF4-FFF2-40B4-BE49-F238E27FC236}">
                <a16:creationId xmlns:a16="http://schemas.microsoft.com/office/drawing/2014/main" id="{2B750634-31A5-D794-6CF0-B3F7EE3A3F0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356625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0E2AC43-2EEF-F260-8954-51D16241509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0B28E8BF-79B4-3842-A923-87E43E8E12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B17497A-2C87-146C-6FE9-1A8A11069A7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106014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388228F-A57F-CBA1-E9A0-9BC111AB281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62DD0CCC-7B67-801A-723F-3E49D3E6E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AAFCE30A-8DE8-AFE0-729A-15BFD85FE19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713672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7F651F1E-A66B-CE26-1C1A-1A2A403B53EE}"/>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E37DD563-677A-0C57-0C04-5D413EA2A5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B7302610-1F52-F93E-5E8A-68B6BE35EB8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dirty="0" err="1"/>
              <a:t>Adicione</a:t>
            </a:r>
            <a:r>
              <a:rPr lang="en-US" b="1" i="1" dirty="0"/>
              <a:t> </a:t>
            </a:r>
            <a:r>
              <a:rPr lang="en-US" b="1" i="1" dirty="0" err="1"/>
              <a:t>aqui</a:t>
            </a:r>
            <a:r>
              <a:rPr lang="en-US" b="1" i="1" dirty="0"/>
              <a:t> links </a:t>
            </a:r>
            <a:r>
              <a:rPr lang="en-US" b="1" i="1" dirty="0" err="1"/>
              <a:t>úteis</a:t>
            </a:r>
            <a:r>
              <a:rPr lang="en-US" b="1" i="1" dirty="0"/>
              <a:t> </a:t>
            </a:r>
            <a:r>
              <a:rPr lang="en-US" b="1" i="1" dirty="0" err="1"/>
              <a:t>como</a:t>
            </a:r>
            <a:r>
              <a:rPr lang="en-US" b="1" i="1" dirty="0"/>
              <a:t> o </a:t>
            </a:r>
            <a:r>
              <a:rPr lang="en-US" b="1" i="1" dirty="0" err="1"/>
              <a:t>Repositório</a:t>
            </a:r>
            <a:r>
              <a:rPr lang="en-US" b="1" i="1" dirty="0"/>
              <a:t> no GitHub, </a:t>
            </a:r>
            <a:r>
              <a:rPr lang="en-US" b="1" i="1" dirty="0" err="1"/>
              <a:t>Documentação</a:t>
            </a:r>
            <a:r>
              <a:rPr lang="en-US" b="1" i="1" dirty="0"/>
              <a:t> </a:t>
            </a:r>
            <a:r>
              <a:rPr lang="en-US" b="1" i="1" dirty="0" err="1"/>
              <a:t>Oficial</a:t>
            </a:r>
            <a:r>
              <a:rPr lang="en-US" b="1" i="1" dirty="0"/>
              <a:t>, </a:t>
            </a:r>
            <a:r>
              <a:rPr lang="en-US" b="1" i="1" dirty="0" err="1"/>
              <a:t>Referências</a:t>
            </a:r>
            <a:r>
              <a:rPr lang="en-US" b="1" i="1" dirty="0"/>
              <a:t> e </a:t>
            </a:r>
            <a:r>
              <a:rPr lang="en-US" b="1" i="1" dirty="0" err="1"/>
              <a:t>materiais</a:t>
            </a:r>
            <a:r>
              <a:rPr lang="en-US" b="1" i="1" dirty="0"/>
              <a:t> </a:t>
            </a:r>
            <a:r>
              <a:rPr lang="en-US" b="1" i="1" dirty="0" err="1"/>
              <a:t>complementares</a:t>
            </a:r>
            <a:r>
              <a:rPr lang="en-US" b="1" i="1" dirty="0"/>
              <a:t>. </a:t>
            </a:r>
            <a:endParaRPr lang="en-US" dirty="0"/>
          </a:p>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2418518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1A361AE3-8AD5-6F12-7AC5-5D51E974C1BB}"/>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F6476323-2783-37BB-8B64-892CECDB80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D88A2D23-C07F-D9E1-82B2-FE654AFCCC0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713390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284BC09D-F81B-1A81-4B98-415A0E723112}"/>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8852CE4B-94BE-76F6-C1DE-41A3476D9F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CB7AF532-CED6-5D72-4662-5810C59C85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1139832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E4FF998-9210-0A9F-9ECB-9BBEB8C6D5A1}"/>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3843D184-A226-A5D4-9AAB-11550B2C01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5C636E8-E2B6-AEBB-AAF6-F0F99B8111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3381830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69B4800B-79CD-1B38-7E2A-8E52052621F5}"/>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E0AC845C-3F3F-9F83-8C40-08758D414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5A4CAAA2-C29C-7551-087D-2AE23AE928B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Recuse uma sugestão </a:t>
            </a:r>
            <a:r>
              <a:rPr lang="pt-BR" sz="1800" b="0" i="0" dirty="0" err="1">
                <a:solidFill>
                  <a:srgbClr val="000000"/>
                </a:solidFill>
                <a:effectLst/>
                <a:latin typeface="Arial" panose="020B0604020202020204" pitchFamily="34" charset="0"/>
              </a:rPr>
              <a:t>inline</a:t>
            </a:r>
            <a:r>
              <a:rPr lang="pt-BR" sz="1800" b="0" i="0" dirty="0">
                <a:solidFill>
                  <a:srgbClr val="000000"/>
                </a:solidFill>
                <a:effectLst/>
                <a:latin typeface="Arial" panose="020B0604020202020204" pitchFamily="34" charset="0"/>
              </a:rPr>
              <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Faça uma nova sugestão, ou aceite a anterior (Na IDE)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Compare sugestões em abas diferentes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Sugestões parciais? Como funcionam?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De palavra em palavra você pode mudar muita coisa. </a:t>
            </a:r>
          </a:p>
          <a:p>
            <a:pPr marL="158750" indent="0" algn="l" rtl="0" fontAlgn="base">
              <a:lnSpc>
                <a:spcPts val="1380"/>
              </a:lnSpc>
              <a:buFont typeface="Arial" panose="020B0604020202020204" pitchFamily="34" charset="0"/>
              <a:buNone/>
            </a:pPr>
            <a:endParaRPr lang="pt-BR" sz="1800" b="0" i="0" dirty="0">
              <a:solidFill>
                <a:srgbClr val="000000"/>
              </a:solidFill>
              <a:effectLst/>
              <a:latin typeface="Arial" panose="020B0604020202020204" pitchFamily="34" charset="0"/>
            </a:endParaRPr>
          </a:p>
          <a:p>
            <a:pPr algn="l" rtl="0" fontAlgn="base">
              <a:lnSpc>
                <a:spcPts val="1380"/>
              </a:lnSpc>
              <a:buFont typeface="Arial" panose="020B0604020202020204" pitchFamily="34" charset="0"/>
              <a:buChar char="•"/>
            </a:pPr>
            <a:endParaRPr lang="pt-BR"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522404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80A1F561-C7DA-9FDF-B8E1-0353C9098497}"/>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CFCB9B66-177D-1FDF-D9C6-EE7D0C3235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0A6CA41C-289F-91BD-5F41-96EC0266D80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dirty="0" err="1"/>
              <a:t>Adicione</a:t>
            </a:r>
            <a:r>
              <a:rPr lang="en-US" b="1" i="1" dirty="0"/>
              <a:t> </a:t>
            </a:r>
            <a:r>
              <a:rPr lang="en-US" b="1" i="1" dirty="0" err="1"/>
              <a:t>aqui</a:t>
            </a:r>
            <a:r>
              <a:rPr lang="en-US" b="1" i="1" dirty="0"/>
              <a:t> links </a:t>
            </a:r>
            <a:r>
              <a:rPr lang="en-US" b="1" i="1" dirty="0" err="1"/>
              <a:t>úteis</a:t>
            </a:r>
            <a:r>
              <a:rPr lang="en-US" b="1" i="1" dirty="0"/>
              <a:t> </a:t>
            </a:r>
            <a:r>
              <a:rPr lang="en-US" b="1" i="1" dirty="0" err="1"/>
              <a:t>como</a:t>
            </a:r>
            <a:r>
              <a:rPr lang="en-US" b="1" i="1" dirty="0"/>
              <a:t> o </a:t>
            </a:r>
            <a:r>
              <a:rPr lang="en-US" b="1" i="1" dirty="0" err="1"/>
              <a:t>Repositório</a:t>
            </a:r>
            <a:r>
              <a:rPr lang="en-US" b="1" i="1" dirty="0"/>
              <a:t> no GitHub, </a:t>
            </a:r>
            <a:r>
              <a:rPr lang="en-US" b="1" i="1" dirty="0" err="1"/>
              <a:t>Documentação</a:t>
            </a:r>
            <a:r>
              <a:rPr lang="en-US" b="1" i="1" dirty="0"/>
              <a:t> </a:t>
            </a:r>
            <a:r>
              <a:rPr lang="en-US" b="1" i="1" dirty="0" err="1"/>
              <a:t>Oficial</a:t>
            </a:r>
            <a:r>
              <a:rPr lang="en-US" b="1" i="1" dirty="0"/>
              <a:t>, </a:t>
            </a:r>
            <a:r>
              <a:rPr lang="en-US" b="1" i="1" dirty="0" err="1"/>
              <a:t>Referências</a:t>
            </a:r>
            <a:r>
              <a:rPr lang="en-US" b="1" i="1" dirty="0"/>
              <a:t> e </a:t>
            </a:r>
            <a:r>
              <a:rPr lang="en-US" b="1" i="1" dirty="0" err="1"/>
              <a:t>materiais</a:t>
            </a:r>
            <a:r>
              <a:rPr lang="en-US" b="1" i="1" dirty="0"/>
              <a:t> </a:t>
            </a:r>
            <a:r>
              <a:rPr lang="en-US" b="1" i="1" dirty="0" err="1"/>
              <a:t>complementares</a:t>
            </a:r>
            <a:r>
              <a:rPr lang="en-US" b="1" i="1" dirty="0"/>
              <a:t>. </a:t>
            </a:r>
            <a:endParaRPr lang="en-US" dirty="0"/>
          </a:p>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241246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B1E220E7-5B1E-C663-A3F5-9A8928AC886D}"/>
            </a:ext>
          </a:extLst>
        </p:cNvPr>
        <p:cNvGrpSpPr/>
        <p:nvPr/>
      </p:nvGrpSpPr>
      <p:grpSpPr>
        <a:xfrm>
          <a:off x="0" y="0"/>
          <a:ext cx="0" cy="0"/>
          <a:chOff x="0" y="0"/>
          <a:chExt cx="0" cy="0"/>
        </a:xfrm>
      </p:grpSpPr>
      <p:sp>
        <p:nvSpPr>
          <p:cNvPr id="179" name="Google Shape;179;p17:notes">
            <a:extLst>
              <a:ext uri="{FF2B5EF4-FFF2-40B4-BE49-F238E27FC236}">
                <a16:creationId xmlns:a16="http://schemas.microsoft.com/office/drawing/2014/main" id="{97C357BD-03E9-0B6B-2707-167C13FC8C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a:extLst>
              <a:ext uri="{FF2B5EF4-FFF2-40B4-BE49-F238E27FC236}">
                <a16:creationId xmlns:a16="http://schemas.microsoft.com/office/drawing/2014/main" id="{BE18D69E-0161-583F-AE37-BAA9BEB6D57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endParaRPr dirty="0"/>
          </a:p>
        </p:txBody>
      </p:sp>
    </p:spTree>
    <p:extLst>
      <p:ext uri="{BB962C8B-B14F-4D97-AF65-F5344CB8AC3E}">
        <p14:creationId xmlns:p14="http://schemas.microsoft.com/office/powerpoint/2010/main" val="1900155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B364FC5-5382-2A04-0AEF-7A1839964F8B}"/>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A9972020-0D73-802D-39D6-700A308290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7A7FBDA-1420-133A-41BA-07483829DA6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054786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744794C-BFA1-FD41-0952-2C70A00C4816}"/>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71F9E6F6-77D4-23C8-84E1-9AFB9653D8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B0585111-8D3A-E356-A091-05697ADE2D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545799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F90730C4-3E6B-7B69-D342-270DFE2F4B5E}"/>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D769E95-5099-9F5C-2691-ED9CF9552B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6D9F762-5784-4E8B-35BD-E497BE3E469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18723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12/9/2024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ithub.com/en/copilot/using-github-copilot/prompt-engineering-for-github-copilot"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ithub.com/en/copilot/using-github-copilot/prompt-engineering-for-github-copilot"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ithub.com/en/copilot/using-github-copilot/guides-on-using-github-copilot/refactoring-code-with-github-copilot#understanding-code"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s://michaelis.uol.com.br/busca?id=YmOL#:~:text=Dicion%C3%A1rio%20Brasileiro%20da%20L%C3%ADngua%20Portuguesa&amp;text=1%20Estat%20%2C%20Mat%20Relativo%20a,as%20leis%20da%20probabilidade%3B%20aleat%C3%B3rio"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www.microsoft.com/en-us/microsoft-cloud/blog/2024/11/11/explore-ai-models-key-differences-between-small-language-models-and-large-language-model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github.com/en/copilot/using-github-copilot/getting-code-suggestions-in-your-ide-with-github-copilot#getting-code-suggestions-2" TargetMode="External"/><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B6E26CE2-E644-7694-C47F-6FA605A67C1C}"/>
            </a:ext>
          </a:extLst>
        </p:cNvPr>
        <p:cNvGrpSpPr/>
        <p:nvPr/>
      </p:nvGrpSpPr>
      <p:grpSpPr>
        <a:xfrm>
          <a:off x="0" y="0"/>
          <a:ext cx="0" cy="0"/>
          <a:chOff x="0" y="0"/>
          <a:chExt cx="0" cy="0"/>
        </a:xfrm>
      </p:grpSpPr>
      <p:sp>
        <p:nvSpPr>
          <p:cNvPr id="154" name="Google Shape;154;p2">
            <a:extLst>
              <a:ext uri="{FF2B5EF4-FFF2-40B4-BE49-F238E27FC236}">
                <a16:creationId xmlns:a16="http://schemas.microsoft.com/office/drawing/2014/main" id="{117F3CFD-DD6C-3000-7464-1F016E51FF0E}"/>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000" b="1" dirty="0">
                <a:solidFill>
                  <a:srgbClr val="040A24"/>
                </a:solidFill>
                <a:latin typeface="Calibri"/>
                <a:ea typeface="Calibri"/>
                <a:cs typeface="Calibri"/>
                <a:sym typeface="Calibri"/>
              </a:rPr>
              <a:t>Pablo Lopes</a:t>
            </a:r>
            <a:endParaRPr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000" dirty="0">
                <a:solidFill>
                  <a:srgbClr val="040A24"/>
                </a:solidFill>
                <a:latin typeface="Calibri"/>
                <a:ea typeface="Calibri"/>
                <a:cs typeface="Calibri"/>
                <a:sym typeface="Calibri"/>
              </a:rPr>
              <a:t>Cloud </a:t>
            </a:r>
            <a:r>
              <a:rPr lang="pt-BR" sz="2000" dirty="0" err="1">
                <a:solidFill>
                  <a:srgbClr val="040A24"/>
                </a:solidFill>
                <a:latin typeface="Calibri"/>
                <a:ea typeface="Calibri"/>
                <a:cs typeface="Calibri"/>
                <a:sym typeface="Calibri"/>
              </a:rPr>
              <a:t>Advocate</a:t>
            </a:r>
            <a:r>
              <a:rPr lang="pt-BR" sz="2000" dirty="0">
                <a:solidFill>
                  <a:srgbClr val="040A24"/>
                </a:solidFill>
                <a:latin typeface="Calibri"/>
                <a:ea typeface="Calibri"/>
                <a:cs typeface="Calibri"/>
                <a:sym typeface="Calibri"/>
              </a:rPr>
              <a:t> @ Microsoft</a:t>
            </a:r>
            <a:endParaRPr sz="20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000" b="1" i="0" u="none" strike="noStrike" cap="none" dirty="0">
                <a:solidFill>
                  <a:srgbClr val="040A24"/>
                </a:solidFill>
                <a:latin typeface="Calibri"/>
                <a:ea typeface="Calibri"/>
                <a:cs typeface="Calibri"/>
                <a:sym typeface="Calibri"/>
              </a:rPr>
              <a:t>@</a:t>
            </a:r>
            <a:r>
              <a:rPr lang="en-US" sz="2000" b="1" dirty="0">
                <a:solidFill>
                  <a:srgbClr val="040A24"/>
                </a:solidFill>
                <a:latin typeface="Calibri"/>
                <a:ea typeface="Calibri"/>
                <a:cs typeface="Calibri"/>
                <a:sym typeface="Calibri"/>
              </a:rPr>
              <a:t>techdevpablo – IG + TikTok</a:t>
            </a:r>
          </a:p>
          <a:p>
            <a:pPr marL="0" marR="0" lvl="0" indent="0" algn="l" rtl="0">
              <a:lnSpc>
                <a:spcPct val="100000"/>
              </a:lnSpc>
              <a:spcBef>
                <a:spcPts val="1000"/>
              </a:spcBef>
              <a:spcAft>
                <a:spcPts val="0"/>
              </a:spcAft>
              <a:buClr>
                <a:srgbClr val="000000"/>
              </a:buClr>
              <a:buSzPts val="1600"/>
              <a:buFont typeface="Arial"/>
              <a:buNone/>
            </a:pPr>
            <a:r>
              <a:rPr lang="en-US" sz="2000" b="1" dirty="0">
                <a:solidFill>
                  <a:srgbClr val="040A24"/>
                </a:solidFill>
                <a:latin typeface="Calibri"/>
                <a:ea typeface="Calibri"/>
                <a:cs typeface="Calibri"/>
                <a:sym typeface="Calibri"/>
              </a:rPr>
              <a:t>/in/</a:t>
            </a:r>
            <a:r>
              <a:rPr lang="en-US" sz="2000" b="1" dirty="0" err="1">
                <a:solidFill>
                  <a:srgbClr val="040A24"/>
                </a:solidFill>
                <a:latin typeface="Calibri"/>
                <a:ea typeface="Calibri"/>
                <a:cs typeface="Calibri"/>
                <a:sym typeface="Calibri"/>
              </a:rPr>
              <a:t>pablonuneslopes</a:t>
            </a:r>
            <a:r>
              <a:rPr lang="en-US" sz="2000" b="1" dirty="0">
                <a:solidFill>
                  <a:srgbClr val="040A24"/>
                </a:solidFill>
                <a:latin typeface="Calibri"/>
                <a:ea typeface="Calibri"/>
                <a:cs typeface="Calibri"/>
                <a:sym typeface="Calibri"/>
              </a:rPr>
              <a:t> - LinkedIn</a:t>
            </a:r>
            <a:endParaRPr sz="2000" b="1" i="0" u="none" strike="noStrike" cap="none" dirty="0">
              <a:solidFill>
                <a:srgbClr val="040A24"/>
              </a:solidFill>
              <a:latin typeface="Calibri"/>
              <a:ea typeface="Calibri"/>
              <a:cs typeface="Calibri"/>
              <a:sym typeface="Calibri"/>
            </a:endParaRPr>
          </a:p>
        </p:txBody>
      </p:sp>
      <p:sp>
        <p:nvSpPr>
          <p:cNvPr id="155" name="Google Shape;155;p2">
            <a:extLst>
              <a:ext uri="{FF2B5EF4-FFF2-40B4-BE49-F238E27FC236}">
                <a16:creationId xmlns:a16="http://schemas.microsoft.com/office/drawing/2014/main" id="{11880961-5CF6-C902-5848-2CCB78E55F68}"/>
              </a:ext>
            </a:extLst>
          </p:cNvPr>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5000" b="1" dirty="0">
                <a:solidFill>
                  <a:srgbClr val="EA4E60"/>
                </a:solidFill>
                <a:latin typeface="Century Gothic"/>
                <a:ea typeface="Century Gothic"/>
                <a:cs typeface="Century Gothic"/>
              </a:rPr>
              <a:t>Prompt </a:t>
            </a:r>
            <a:r>
              <a:rPr lang="pt-BR" sz="5000" b="1" dirty="0" err="1">
                <a:solidFill>
                  <a:srgbClr val="EA4E60"/>
                </a:solidFill>
                <a:latin typeface="Century Gothic"/>
                <a:ea typeface="Century Gothic"/>
                <a:cs typeface="Century Gothic"/>
              </a:rPr>
              <a:t>Engineering</a:t>
            </a:r>
            <a:r>
              <a:rPr lang="pt-BR" sz="5000" b="1" dirty="0">
                <a:solidFill>
                  <a:srgbClr val="EA4E60"/>
                </a:solidFill>
                <a:latin typeface="Century Gothic"/>
                <a:ea typeface="Century Gothic"/>
                <a:cs typeface="Century Gothic"/>
              </a:rPr>
              <a:t> para o GitHub </a:t>
            </a:r>
            <a:r>
              <a:rPr lang="pt-BR" sz="5000" b="1" dirty="0" err="1">
                <a:solidFill>
                  <a:srgbClr val="EA4E60"/>
                </a:solidFill>
                <a:latin typeface="Century Gothic"/>
                <a:ea typeface="Century Gothic"/>
                <a:cs typeface="Century Gothic"/>
              </a:rPr>
              <a:t>Copilot</a:t>
            </a:r>
            <a:r>
              <a:rPr lang="pt-BR" sz="5000" b="1" dirty="0">
                <a:solidFill>
                  <a:srgbClr val="EA4E60"/>
                </a:solidFill>
                <a:latin typeface="Century Gothic"/>
                <a:ea typeface="Century Gothic"/>
                <a:cs typeface="Century Gothic"/>
              </a:rPr>
              <a:t> </a:t>
            </a:r>
            <a:endParaRPr lang="en-US" sz="5000" b="1" dirty="0">
              <a:solidFill>
                <a:srgbClr val="EA4E60"/>
              </a:solidFill>
              <a:latin typeface="Century Gothic"/>
              <a:ea typeface="Century Gothic"/>
              <a:cs typeface="Century Gothic"/>
            </a:endParaRPr>
          </a:p>
        </p:txBody>
      </p:sp>
      <p:pic>
        <p:nvPicPr>
          <p:cNvPr id="2" name="Imagem 3">
            <a:extLst>
              <a:ext uri="{FF2B5EF4-FFF2-40B4-BE49-F238E27FC236}">
                <a16:creationId xmlns:a16="http://schemas.microsoft.com/office/drawing/2014/main" id="{7538A6DF-D0B0-1D50-282C-A4E0A7FF3F7A}"/>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DF01793E-3537-2F93-D904-48BA134D38E4}"/>
              </a:ext>
            </a:extLst>
          </p:cNvPr>
          <p:cNvSpPr>
            <a:spLocks noGrp="1"/>
          </p:cNvSpPr>
          <p:nvPr>
            <p:ph type="sldNum" idx="12"/>
          </p:nvPr>
        </p:nvSpPr>
        <p:spPr/>
        <p:txBody>
          <a:bodyPr/>
          <a:lstStyle/>
          <a:p>
            <a:r>
              <a:rPr lang="en-US" dirty="0"/>
              <a:t>[</a:t>
            </a:r>
            <a:fld id="{00000000-1234-1234-1234-123412341234}" type="slidenum">
              <a:rPr lang="en-US">
                <a:solidFill>
                  <a:srgbClr val="EA4E60"/>
                </a:solidFill>
              </a:rPr>
              <a:t>1</a:t>
            </a:fld>
            <a:r>
              <a:rPr lang="en-US" dirty="0"/>
              <a:t>]</a:t>
            </a:r>
            <a:endParaRPr lang="pt-BR" dirty="0"/>
          </a:p>
        </p:txBody>
      </p:sp>
    </p:spTree>
    <p:extLst>
      <p:ext uri="{BB962C8B-B14F-4D97-AF65-F5344CB8AC3E}">
        <p14:creationId xmlns:p14="http://schemas.microsoft.com/office/powerpoint/2010/main" val="27082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ED21C34F-CF99-8FD1-9D84-E52815B2AB7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B2AA0F15-4433-5D7A-48FA-A9EF7F4685C2}"/>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Seguinte, imagine que você proveu um manual de instrução, a LLM começa a imaginar o próximo token para executar a resposta correta.</a:t>
            </a:r>
            <a:endParaRPr lang="en-US" sz="2000" dirty="0"/>
          </a:p>
        </p:txBody>
      </p:sp>
      <p:sp>
        <p:nvSpPr>
          <p:cNvPr id="204" name="Google Shape;204;g109ffa863cd_0_328">
            <a:extLst>
              <a:ext uri="{FF2B5EF4-FFF2-40B4-BE49-F238E27FC236}">
                <a16:creationId xmlns:a16="http://schemas.microsoft.com/office/drawing/2014/main" id="{B39F94DA-6CDF-C137-6CAE-75D2F5179C9F}"/>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5415C299-8B66-D12F-DD2C-A7D6E3EBC6F0}"/>
              </a:ext>
            </a:extLst>
          </p:cNvPr>
          <p:cNvSpPr>
            <a:spLocks noGrp="1"/>
          </p:cNvSpPr>
          <p:nvPr>
            <p:ph type="sldNum" idx="12"/>
          </p:nvPr>
        </p:nvSpPr>
        <p:spPr/>
        <p:txBody>
          <a:bodyPr/>
          <a:lstStyle/>
          <a:p>
            <a:r>
              <a:rPr lang="en-US"/>
              <a:t>[</a:t>
            </a:r>
            <a:fld id="{00000000-1234-1234-1234-123412341234}" type="slidenum">
              <a:rPr lang="en-US">
                <a:solidFill>
                  <a:srgbClr val="EA4E60"/>
                </a:solidFill>
              </a:rPr>
              <a:t>10</a:t>
            </a:fld>
            <a:r>
              <a:rPr lang="en-US"/>
              <a:t>]</a:t>
            </a:r>
            <a:endParaRPr lang="pt-BR"/>
          </a:p>
        </p:txBody>
      </p:sp>
      <p:pic>
        <p:nvPicPr>
          <p:cNvPr id="5" name="Imagem 3">
            <a:extLst>
              <a:ext uri="{FF2B5EF4-FFF2-40B4-BE49-F238E27FC236}">
                <a16:creationId xmlns:a16="http://schemas.microsoft.com/office/drawing/2014/main" id="{6AE24AE1-D437-18F5-2D27-EBBA436EFFD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70787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F0D55D75-EF31-7F39-9083-5F385418AD39}"/>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F30C9EC5-5A08-CF25-18F4-9E89EE3B366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2063BCEF-A045-8C6F-CAE1-C3613FA91275}"/>
              </a:ext>
            </a:extLst>
          </p:cNvPr>
          <p:cNvSpPr>
            <a:spLocks noGrp="1"/>
          </p:cNvSpPr>
          <p:nvPr>
            <p:ph type="sldNum" idx="12"/>
          </p:nvPr>
        </p:nvSpPr>
        <p:spPr/>
        <p:txBody>
          <a:bodyPr/>
          <a:lstStyle/>
          <a:p>
            <a:r>
              <a:rPr lang="en-US"/>
              <a:t>[</a:t>
            </a:r>
            <a:fld id="{00000000-1234-1234-1234-123412341234}" type="slidenum">
              <a:rPr lang="en-US">
                <a:solidFill>
                  <a:srgbClr val="EA4E60"/>
                </a:solidFill>
              </a:rPr>
              <a:t>11</a:t>
            </a:fld>
            <a:r>
              <a:rPr lang="en-US"/>
              <a:t>]</a:t>
            </a:r>
            <a:endParaRPr lang="pt-BR"/>
          </a:p>
        </p:txBody>
      </p:sp>
      <p:pic>
        <p:nvPicPr>
          <p:cNvPr id="5" name="Imagem 3">
            <a:extLst>
              <a:ext uri="{FF2B5EF4-FFF2-40B4-BE49-F238E27FC236}">
                <a16:creationId xmlns:a16="http://schemas.microsoft.com/office/drawing/2014/main" id="{23864F9F-1408-CFF3-4C6E-6F9D7B0C8FDF}"/>
              </a:ext>
            </a:extLst>
          </p:cNvPr>
          <p:cNvPicPr>
            <a:picLocks noChangeAspect="1"/>
          </p:cNvPicPr>
          <p:nvPr/>
        </p:nvPicPr>
        <p:blipFill>
          <a:blip r:embed="rId3"/>
          <a:stretch>
            <a:fillRect/>
          </a:stretch>
        </p:blipFill>
        <p:spPr>
          <a:xfrm>
            <a:off x="8427350" y="150783"/>
            <a:ext cx="597049" cy="251208"/>
          </a:xfrm>
          <a:prstGeom prst="rect">
            <a:avLst/>
          </a:prstGeom>
        </p:spPr>
      </p:pic>
      <p:sp>
        <p:nvSpPr>
          <p:cNvPr id="2" name="Retângulo 1">
            <a:extLst>
              <a:ext uri="{FF2B5EF4-FFF2-40B4-BE49-F238E27FC236}">
                <a16:creationId xmlns:a16="http://schemas.microsoft.com/office/drawing/2014/main" id="{31767D10-B2A1-2F2B-3928-B246B413F270}"/>
              </a:ext>
            </a:extLst>
          </p:cNvPr>
          <p:cNvSpPr/>
          <p:nvPr/>
        </p:nvSpPr>
        <p:spPr>
          <a:xfrm>
            <a:off x="565525" y="2469989"/>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def</a:t>
            </a:r>
            <a:endParaRPr lang="pt-BR" dirty="0">
              <a:solidFill>
                <a:schemeClr val="tx1"/>
              </a:solidFill>
            </a:endParaRPr>
          </a:p>
        </p:txBody>
      </p:sp>
      <p:sp>
        <p:nvSpPr>
          <p:cNvPr id="4" name="Retângulo 3">
            <a:extLst>
              <a:ext uri="{FF2B5EF4-FFF2-40B4-BE49-F238E27FC236}">
                <a16:creationId xmlns:a16="http://schemas.microsoft.com/office/drawing/2014/main" id="{33F337E7-9500-DAF4-0202-2202839B9EF1}"/>
              </a:ext>
            </a:extLst>
          </p:cNvPr>
          <p:cNvSpPr/>
          <p:nvPr/>
        </p:nvSpPr>
        <p:spPr>
          <a:xfrm>
            <a:off x="2134349" y="2469988"/>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hello</a:t>
            </a:r>
            <a:endParaRPr lang="pt-BR" dirty="0">
              <a:solidFill>
                <a:schemeClr val="tx1"/>
              </a:solidFill>
            </a:endParaRPr>
          </a:p>
        </p:txBody>
      </p:sp>
      <p:sp>
        <p:nvSpPr>
          <p:cNvPr id="6" name="Retângulo 5">
            <a:extLst>
              <a:ext uri="{FF2B5EF4-FFF2-40B4-BE49-F238E27FC236}">
                <a16:creationId xmlns:a16="http://schemas.microsoft.com/office/drawing/2014/main" id="{6B5AE3A3-8678-5548-9784-E3896BF1D6B1}"/>
              </a:ext>
            </a:extLst>
          </p:cNvPr>
          <p:cNvSpPr/>
          <p:nvPr/>
        </p:nvSpPr>
        <p:spPr>
          <a:xfrm>
            <a:off x="3703173" y="2469987"/>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lumMod val="95000"/>
                    <a:lumOff val="5000"/>
                  </a:schemeClr>
                </a:solidFill>
              </a:rPr>
              <a:t>_world</a:t>
            </a:r>
          </a:p>
        </p:txBody>
      </p:sp>
      <p:sp>
        <p:nvSpPr>
          <p:cNvPr id="7" name="Retângulo 6">
            <a:extLst>
              <a:ext uri="{FF2B5EF4-FFF2-40B4-BE49-F238E27FC236}">
                <a16:creationId xmlns:a16="http://schemas.microsoft.com/office/drawing/2014/main" id="{0719B80D-1596-36C6-F724-F3398E4D800D}"/>
              </a:ext>
            </a:extLst>
          </p:cNvPr>
          <p:cNvSpPr/>
          <p:nvPr/>
        </p:nvSpPr>
        <p:spPr>
          <a:xfrm>
            <a:off x="5271997" y="2469987"/>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
        <p:nvSpPr>
          <p:cNvPr id="8" name="Retângulo 7">
            <a:extLst>
              <a:ext uri="{FF2B5EF4-FFF2-40B4-BE49-F238E27FC236}">
                <a16:creationId xmlns:a16="http://schemas.microsoft.com/office/drawing/2014/main" id="{8D06AC33-4065-BDD7-5861-E86BD3B618CA}"/>
              </a:ext>
            </a:extLst>
          </p:cNvPr>
          <p:cNvSpPr/>
          <p:nvPr/>
        </p:nvSpPr>
        <p:spPr>
          <a:xfrm>
            <a:off x="6840821" y="2469986"/>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Tree>
    <p:extLst>
      <p:ext uri="{BB962C8B-B14F-4D97-AF65-F5344CB8AC3E}">
        <p14:creationId xmlns:p14="http://schemas.microsoft.com/office/powerpoint/2010/main" val="352950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50744087-F6E7-602D-533D-F42BB4ECB109}"/>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441D0D3C-CE03-BF3D-5F37-5C6F2B174766}"/>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815E1B71-83E8-C12F-6D4F-6CF63F370A96}"/>
              </a:ext>
            </a:extLst>
          </p:cNvPr>
          <p:cNvSpPr>
            <a:spLocks noGrp="1"/>
          </p:cNvSpPr>
          <p:nvPr>
            <p:ph type="sldNum" idx="12"/>
          </p:nvPr>
        </p:nvSpPr>
        <p:spPr/>
        <p:txBody>
          <a:bodyPr/>
          <a:lstStyle/>
          <a:p>
            <a:r>
              <a:rPr lang="en-US"/>
              <a:t>[</a:t>
            </a:r>
            <a:fld id="{00000000-1234-1234-1234-123412341234}" type="slidenum">
              <a:rPr lang="en-US">
                <a:solidFill>
                  <a:srgbClr val="EA4E60"/>
                </a:solidFill>
              </a:rPr>
              <a:t>12</a:t>
            </a:fld>
            <a:r>
              <a:rPr lang="en-US"/>
              <a:t>]</a:t>
            </a:r>
            <a:endParaRPr lang="pt-BR"/>
          </a:p>
        </p:txBody>
      </p:sp>
      <p:pic>
        <p:nvPicPr>
          <p:cNvPr id="5" name="Imagem 3">
            <a:extLst>
              <a:ext uri="{FF2B5EF4-FFF2-40B4-BE49-F238E27FC236}">
                <a16:creationId xmlns:a16="http://schemas.microsoft.com/office/drawing/2014/main" id="{46DE6990-24A4-E150-9670-4FF0EA6437B1}"/>
              </a:ext>
            </a:extLst>
          </p:cNvPr>
          <p:cNvPicPr>
            <a:picLocks noChangeAspect="1"/>
          </p:cNvPicPr>
          <p:nvPr/>
        </p:nvPicPr>
        <p:blipFill>
          <a:blip r:embed="rId3"/>
          <a:stretch>
            <a:fillRect/>
          </a:stretch>
        </p:blipFill>
        <p:spPr>
          <a:xfrm>
            <a:off x="8427350" y="150783"/>
            <a:ext cx="597049" cy="251208"/>
          </a:xfrm>
          <a:prstGeom prst="rect">
            <a:avLst/>
          </a:prstGeom>
        </p:spPr>
      </p:pic>
      <p:sp>
        <p:nvSpPr>
          <p:cNvPr id="2" name="Retângulo 1">
            <a:extLst>
              <a:ext uri="{FF2B5EF4-FFF2-40B4-BE49-F238E27FC236}">
                <a16:creationId xmlns:a16="http://schemas.microsoft.com/office/drawing/2014/main" id="{69CC0C18-CD03-991C-39BD-1F20D4E31179}"/>
              </a:ext>
            </a:extLst>
          </p:cNvPr>
          <p:cNvSpPr/>
          <p:nvPr/>
        </p:nvSpPr>
        <p:spPr>
          <a:xfrm>
            <a:off x="5271997" y="2469990"/>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r>
              <a:rPr lang="pt-BR" dirty="0" err="1">
                <a:solidFill>
                  <a:schemeClr val="tx1"/>
                </a:solidFill>
              </a:rPr>
              <a:t>tab</a:t>
            </a:r>
            <a:r>
              <a:rPr lang="pt-BR" dirty="0">
                <a:solidFill>
                  <a:schemeClr val="tx1"/>
                </a:solidFill>
              </a:rPr>
              <a:t>) print</a:t>
            </a:r>
          </a:p>
        </p:txBody>
      </p:sp>
      <p:sp>
        <p:nvSpPr>
          <p:cNvPr id="4" name="Retângulo 3">
            <a:extLst>
              <a:ext uri="{FF2B5EF4-FFF2-40B4-BE49-F238E27FC236}">
                <a16:creationId xmlns:a16="http://schemas.microsoft.com/office/drawing/2014/main" id="{E7B738DF-889F-CCE0-FC58-7884CB113983}"/>
              </a:ext>
            </a:extLst>
          </p:cNvPr>
          <p:cNvSpPr/>
          <p:nvPr/>
        </p:nvSpPr>
        <p:spPr>
          <a:xfrm>
            <a:off x="565525" y="2469992"/>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hello</a:t>
            </a:r>
            <a:endParaRPr lang="pt-BR" dirty="0">
              <a:solidFill>
                <a:schemeClr val="tx1"/>
              </a:solidFill>
            </a:endParaRPr>
          </a:p>
        </p:txBody>
      </p:sp>
      <p:sp>
        <p:nvSpPr>
          <p:cNvPr id="6" name="Retângulo 5">
            <a:extLst>
              <a:ext uri="{FF2B5EF4-FFF2-40B4-BE49-F238E27FC236}">
                <a16:creationId xmlns:a16="http://schemas.microsoft.com/office/drawing/2014/main" id="{7214EB04-B61A-2303-D6BB-D07DD63481E2}"/>
              </a:ext>
            </a:extLst>
          </p:cNvPr>
          <p:cNvSpPr/>
          <p:nvPr/>
        </p:nvSpPr>
        <p:spPr>
          <a:xfrm>
            <a:off x="2134349" y="2469991"/>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lumMod val="95000"/>
                    <a:lumOff val="5000"/>
                  </a:schemeClr>
                </a:solidFill>
              </a:rPr>
              <a:t>_world</a:t>
            </a:r>
          </a:p>
        </p:txBody>
      </p:sp>
      <p:sp>
        <p:nvSpPr>
          <p:cNvPr id="7" name="Retângulo 6">
            <a:extLst>
              <a:ext uri="{FF2B5EF4-FFF2-40B4-BE49-F238E27FC236}">
                <a16:creationId xmlns:a16="http://schemas.microsoft.com/office/drawing/2014/main" id="{BD253811-9CDF-7E38-FF31-40046B97D41D}"/>
              </a:ext>
            </a:extLst>
          </p:cNvPr>
          <p:cNvSpPr/>
          <p:nvPr/>
        </p:nvSpPr>
        <p:spPr>
          <a:xfrm>
            <a:off x="3703173" y="2469991"/>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
        <p:nvSpPr>
          <p:cNvPr id="8" name="Retângulo 7">
            <a:extLst>
              <a:ext uri="{FF2B5EF4-FFF2-40B4-BE49-F238E27FC236}">
                <a16:creationId xmlns:a16="http://schemas.microsoft.com/office/drawing/2014/main" id="{BC8DDADB-31CC-601C-3C6E-46C52DAE7F95}"/>
              </a:ext>
            </a:extLst>
          </p:cNvPr>
          <p:cNvSpPr/>
          <p:nvPr/>
        </p:nvSpPr>
        <p:spPr>
          <a:xfrm>
            <a:off x="6840821" y="2469989"/>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Tree>
    <p:extLst>
      <p:ext uri="{BB962C8B-B14F-4D97-AF65-F5344CB8AC3E}">
        <p14:creationId xmlns:p14="http://schemas.microsoft.com/office/powerpoint/2010/main" val="1469390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FDFDED0C-5F55-F028-8EF2-AB3B9244A76A}"/>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E2AEAF20-F387-0B6D-EBAD-4B4B8871F651}"/>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D925656-31F5-E773-9C94-CAAD2F427751}"/>
              </a:ext>
            </a:extLst>
          </p:cNvPr>
          <p:cNvSpPr>
            <a:spLocks noGrp="1"/>
          </p:cNvSpPr>
          <p:nvPr>
            <p:ph type="sldNum" idx="12"/>
          </p:nvPr>
        </p:nvSpPr>
        <p:spPr/>
        <p:txBody>
          <a:bodyPr/>
          <a:lstStyle/>
          <a:p>
            <a:r>
              <a:rPr lang="en-US"/>
              <a:t>[</a:t>
            </a:r>
            <a:fld id="{00000000-1234-1234-1234-123412341234}" type="slidenum">
              <a:rPr lang="en-US">
                <a:solidFill>
                  <a:srgbClr val="EA4E60"/>
                </a:solidFill>
              </a:rPr>
              <a:t>13</a:t>
            </a:fld>
            <a:r>
              <a:rPr lang="en-US"/>
              <a:t>]</a:t>
            </a:r>
            <a:endParaRPr lang="pt-BR"/>
          </a:p>
        </p:txBody>
      </p:sp>
      <p:pic>
        <p:nvPicPr>
          <p:cNvPr id="5" name="Imagem 3">
            <a:extLst>
              <a:ext uri="{FF2B5EF4-FFF2-40B4-BE49-F238E27FC236}">
                <a16:creationId xmlns:a16="http://schemas.microsoft.com/office/drawing/2014/main" id="{13E3B4D9-69FD-8EBE-9067-78C300978158}"/>
              </a:ext>
            </a:extLst>
          </p:cNvPr>
          <p:cNvPicPr>
            <a:picLocks noChangeAspect="1"/>
          </p:cNvPicPr>
          <p:nvPr/>
        </p:nvPicPr>
        <p:blipFill>
          <a:blip r:embed="rId3"/>
          <a:stretch>
            <a:fillRect/>
          </a:stretch>
        </p:blipFill>
        <p:spPr>
          <a:xfrm>
            <a:off x="8427350" y="150783"/>
            <a:ext cx="597049" cy="251208"/>
          </a:xfrm>
          <a:prstGeom prst="rect">
            <a:avLst/>
          </a:prstGeom>
        </p:spPr>
      </p:pic>
      <p:sp>
        <p:nvSpPr>
          <p:cNvPr id="2" name="Retângulo 1">
            <a:extLst>
              <a:ext uri="{FF2B5EF4-FFF2-40B4-BE49-F238E27FC236}">
                <a16:creationId xmlns:a16="http://schemas.microsoft.com/office/drawing/2014/main" id="{7184F722-1732-3781-0C6B-739CC7BEFB51}"/>
              </a:ext>
            </a:extLst>
          </p:cNvPr>
          <p:cNvSpPr/>
          <p:nvPr/>
        </p:nvSpPr>
        <p:spPr>
          <a:xfrm>
            <a:off x="3703174" y="2469987"/>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r>
              <a:rPr lang="pt-BR" dirty="0" err="1">
                <a:solidFill>
                  <a:schemeClr val="tx1"/>
                </a:solidFill>
              </a:rPr>
              <a:t>tab</a:t>
            </a:r>
            <a:r>
              <a:rPr lang="pt-BR" dirty="0">
                <a:solidFill>
                  <a:schemeClr val="tx1"/>
                </a:solidFill>
              </a:rPr>
              <a:t>) print</a:t>
            </a:r>
          </a:p>
        </p:txBody>
      </p:sp>
      <p:sp>
        <p:nvSpPr>
          <p:cNvPr id="4" name="Retângulo 3">
            <a:extLst>
              <a:ext uri="{FF2B5EF4-FFF2-40B4-BE49-F238E27FC236}">
                <a16:creationId xmlns:a16="http://schemas.microsoft.com/office/drawing/2014/main" id="{DA6D68C3-11C2-FA85-B437-AA405318327A}"/>
              </a:ext>
            </a:extLst>
          </p:cNvPr>
          <p:cNvSpPr/>
          <p:nvPr/>
        </p:nvSpPr>
        <p:spPr>
          <a:xfrm>
            <a:off x="5271999" y="2469988"/>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 (“</a:t>
            </a:r>
          </a:p>
        </p:txBody>
      </p:sp>
      <p:sp>
        <p:nvSpPr>
          <p:cNvPr id="6" name="Retângulo 5">
            <a:extLst>
              <a:ext uri="{FF2B5EF4-FFF2-40B4-BE49-F238E27FC236}">
                <a16:creationId xmlns:a16="http://schemas.microsoft.com/office/drawing/2014/main" id="{52067D47-FF2A-4223-04FD-04315AD7CD48}"/>
              </a:ext>
            </a:extLst>
          </p:cNvPr>
          <p:cNvSpPr/>
          <p:nvPr/>
        </p:nvSpPr>
        <p:spPr>
          <a:xfrm>
            <a:off x="565526" y="2469988"/>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lumMod val="95000"/>
                    <a:lumOff val="5000"/>
                  </a:schemeClr>
                </a:solidFill>
              </a:rPr>
              <a:t>_world</a:t>
            </a:r>
          </a:p>
        </p:txBody>
      </p:sp>
      <p:sp>
        <p:nvSpPr>
          <p:cNvPr id="7" name="Retângulo 6">
            <a:extLst>
              <a:ext uri="{FF2B5EF4-FFF2-40B4-BE49-F238E27FC236}">
                <a16:creationId xmlns:a16="http://schemas.microsoft.com/office/drawing/2014/main" id="{6F5A50A1-3495-1C4E-3846-077DE6220633}"/>
              </a:ext>
            </a:extLst>
          </p:cNvPr>
          <p:cNvSpPr/>
          <p:nvPr/>
        </p:nvSpPr>
        <p:spPr>
          <a:xfrm>
            <a:off x="2134350" y="2469988"/>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
        <p:nvSpPr>
          <p:cNvPr id="8" name="Retângulo 7">
            <a:extLst>
              <a:ext uri="{FF2B5EF4-FFF2-40B4-BE49-F238E27FC236}">
                <a16:creationId xmlns:a16="http://schemas.microsoft.com/office/drawing/2014/main" id="{576B9865-694B-A771-DB33-A54E14ACECF8}"/>
              </a:ext>
            </a:extLst>
          </p:cNvPr>
          <p:cNvSpPr/>
          <p:nvPr/>
        </p:nvSpPr>
        <p:spPr>
          <a:xfrm>
            <a:off x="6840821" y="2469989"/>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Tree>
    <p:extLst>
      <p:ext uri="{BB962C8B-B14F-4D97-AF65-F5344CB8AC3E}">
        <p14:creationId xmlns:p14="http://schemas.microsoft.com/office/powerpoint/2010/main" val="2940794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58AB7704-6BD6-6753-F973-C535E4B8C3F2}"/>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D5D296E6-E32A-743A-61DA-AEB811222D31}"/>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Vamos analisar as seguintes técnicas de Prompt </a:t>
            </a:r>
            <a:r>
              <a:rPr lang="pt-BR" sz="2400" dirty="0" err="1">
                <a:solidFill>
                  <a:srgbClr val="040A24"/>
                </a:solidFill>
                <a:latin typeface="Calibri"/>
                <a:ea typeface="Calibri"/>
                <a:cs typeface="Calibri"/>
                <a:sym typeface="Calibri"/>
              </a:rPr>
              <a:t>Engineering</a:t>
            </a:r>
            <a:r>
              <a:rPr lang="pt-BR" sz="2400" dirty="0">
                <a:solidFill>
                  <a:srgbClr val="040A24"/>
                </a:solidFill>
                <a:latin typeface="Calibri"/>
                <a:ea typeface="Calibri"/>
                <a:cs typeface="Calibri"/>
                <a:sym typeface="Calibri"/>
              </a:rPr>
              <a:t>:</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Geral ao específico</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Learning Shots</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Task </a:t>
            </a:r>
            <a:r>
              <a:rPr lang="pt-BR" sz="2400" dirty="0" err="1">
                <a:solidFill>
                  <a:srgbClr val="040A24"/>
                </a:solidFill>
                <a:latin typeface="Calibri"/>
                <a:ea typeface="Calibri"/>
                <a:cs typeface="Calibri"/>
                <a:sym typeface="Calibri"/>
              </a:rPr>
              <a:t>Breaking</a:t>
            </a:r>
            <a:endParaRPr lang="pt-BR" sz="2400" dirty="0">
              <a:solidFill>
                <a:srgbClr val="040A24"/>
              </a:solidFill>
              <a:latin typeface="Calibri"/>
              <a:ea typeface="Calibri"/>
              <a:cs typeface="Calibri"/>
              <a:sym typeface="Calibri"/>
            </a:endParaRPr>
          </a:p>
          <a:p>
            <a:pPr marL="342900" marR="0" lvl="0" indent="-342900" algn="just" rtl="0">
              <a:lnSpc>
                <a:spcPct val="115000"/>
              </a:lnSpc>
              <a:spcBef>
                <a:spcPts val="1000"/>
              </a:spcBef>
              <a:spcAft>
                <a:spcPts val="0"/>
              </a:spcAft>
              <a:buFontTx/>
              <a:buChar char="-"/>
            </a:pPr>
            <a:r>
              <a:rPr lang="pt-BR" sz="2400" dirty="0" err="1">
                <a:solidFill>
                  <a:srgbClr val="040A24"/>
                </a:solidFill>
                <a:latin typeface="Calibri"/>
                <a:ea typeface="Calibri"/>
                <a:cs typeface="Calibri"/>
                <a:sym typeface="Calibri"/>
              </a:rPr>
              <a:t>Clear</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Prompting</a:t>
            </a:r>
            <a:endParaRPr lang="pt-BR" sz="2400" dirty="0">
              <a:solidFill>
                <a:srgbClr val="040A24"/>
              </a:solidFill>
              <a:latin typeface="Calibri"/>
              <a:ea typeface="Calibri"/>
              <a:cs typeface="Calibri"/>
              <a:sym typeface="Calibri"/>
            </a:endParaRPr>
          </a:p>
          <a:p>
            <a:pPr marL="342900" marR="0" lvl="0" indent="-342900" algn="just" rtl="0">
              <a:lnSpc>
                <a:spcPct val="115000"/>
              </a:lnSpc>
              <a:spcBef>
                <a:spcPts val="1000"/>
              </a:spcBef>
              <a:spcAft>
                <a:spcPts val="0"/>
              </a:spcAft>
              <a:buFontTx/>
              <a:buChar char="-"/>
            </a:pPr>
            <a:endParaRPr lang="en-US" sz="2000" dirty="0"/>
          </a:p>
        </p:txBody>
      </p:sp>
      <p:sp>
        <p:nvSpPr>
          <p:cNvPr id="204" name="Google Shape;204;g109ffa863cd_0_328">
            <a:extLst>
              <a:ext uri="{FF2B5EF4-FFF2-40B4-BE49-F238E27FC236}">
                <a16:creationId xmlns:a16="http://schemas.microsoft.com/office/drawing/2014/main" id="{BBFA2197-5710-6752-D1CC-1A5A98A2990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E5EEC32-E4A0-C966-D2C7-582B6E9CEF0E}"/>
              </a:ext>
            </a:extLst>
          </p:cNvPr>
          <p:cNvSpPr>
            <a:spLocks noGrp="1"/>
          </p:cNvSpPr>
          <p:nvPr>
            <p:ph type="sldNum" idx="12"/>
          </p:nvPr>
        </p:nvSpPr>
        <p:spPr/>
        <p:txBody>
          <a:bodyPr/>
          <a:lstStyle/>
          <a:p>
            <a:r>
              <a:rPr lang="en-US"/>
              <a:t>[</a:t>
            </a:r>
            <a:fld id="{00000000-1234-1234-1234-123412341234}" type="slidenum">
              <a:rPr lang="en-US">
                <a:solidFill>
                  <a:srgbClr val="EA4E60"/>
                </a:solidFill>
              </a:rPr>
              <a:t>14</a:t>
            </a:fld>
            <a:r>
              <a:rPr lang="en-US"/>
              <a:t>]</a:t>
            </a:r>
            <a:endParaRPr lang="pt-BR"/>
          </a:p>
        </p:txBody>
      </p:sp>
      <p:pic>
        <p:nvPicPr>
          <p:cNvPr id="5" name="Imagem 3">
            <a:extLst>
              <a:ext uri="{FF2B5EF4-FFF2-40B4-BE49-F238E27FC236}">
                <a16:creationId xmlns:a16="http://schemas.microsoft.com/office/drawing/2014/main" id="{B1FBC1BA-77E5-48FE-A51C-1B205663066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028494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8AFDD668-3A80-DD4B-16DD-885FE013C1BB}"/>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8E3D4A2D-2399-BB9D-DBD4-C9E44F0379C6}"/>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R="0" lvl="0" algn="just" rtl="0">
              <a:lnSpc>
                <a:spcPct val="115000"/>
              </a:lnSpc>
              <a:spcBef>
                <a:spcPts val="1000"/>
              </a:spcBef>
              <a:spcAft>
                <a:spcPts val="0"/>
              </a:spcAft>
            </a:pPr>
            <a:r>
              <a:rPr lang="en-US" sz="2400" dirty="0">
                <a:latin typeface="+mn-lt"/>
              </a:rPr>
              <a:t>Segundo as docs, o Copilot é </a:t>
            </a:r>
            <a:r>
              <a:rPr lang="en-US" sz="2400" dirty="0" err="1">
                <a:latin typeface="+mn-lt"/>
              </a:rPr>
              <a:t>adaptado</a:t>
            </a:r>
            <a:r>
              <a:rPr lang="en-US" sz="2400" dirty="0">
                <a:latin typeface="+mn-lt"/>
              </a:rPr>
              <a:t> para </a:t>
            </a:r>
            <a:r>
              <a:rPr lang="en-US" sz="2400" dirty="0" err="1">
                <a:latin typeface="+mn-lt"/>
              </a:rPr>
              <a:t>poder</a:t>
            </a:r>
            <a:r>
              <a:rPr lang="en-US" sz="2400" dirty="0">
                <a:latin typeface="+mn-lt"/>
              </a:rPr>
              <a:t> </a:t>
            </a:r>
            <a:r>
              <a:rPr lang="en-US" sz="2400" dirty="0" err="1">
                <a:latin typeface="+mn-lt"/>
              </a:rPr>
              <a:t>melhor</a:t>
            </a:r>
            <a:r>
              <a:rPr lang="en-US" sz="2400" dirty="0">
                <a:latin typeface="+mn-lt"/>
              </a:rPr>
              <a:t> </a:t>
            </a:r>
            <a:r>
              <a:rPr lang="en-US" sz="2400" dirty="0" err="1">
                <a:latin typeface="+mn-lt"/>
              </a:rPr>
              <a:t>entregar</a:t>
            </a:r>
            <a:r>
              <a:rPr lang="en-US" sz="2400" dirty="0">
                <a:latin typeface="+mn-lt"/>
              </a:rPr>
              <a:t> </a:t>
            </a:r>
            <a:r>
              <a:rPr lang="en-US" sz="2400" dirty="0" err="1">
                <a:latin typeface="+mn-lt"/>
              </a:rPr>
              <a:t>respostas</a:t>
            </a:r>
            <a:r>
              <a:rPr lang="en-US" sz="2400" dirty="0">
                <a:latin typeface="+mn-lt"/>
              </a:rPr>
              <a:t> </a:t>
            </a:r>
            <a:r>
              <a:rPr lang="en-US" sz="2400" dirty="0" err="1">
                <a:latin typeface="+mn-lt"/>
              </a:rPr>
              <a:t>utilizando</a:t>
            </a:r>
            <a:r>
              <a:rPr lang="en-US" sz="2400" dirty="0">
                <a:latin typeface="+mn-lt"/>
              </a:rPr>
              <a:t> do </a:t>
            </a:r>
            <a:r>
              <a:rPr lang="en-US" sz="2400" dirty="0" err="1">
                <a:latin typeface="+mn-lt"/>
              </a:rPr>
              <a:t>Geral</a:t>
            </a:r>
            <a:r>
              <a:rPr lang="en-US" sz="2400" dirty="0">
                <a:latin typeface="+mn-lt"/>
              </a:rPr>
              <a:t> </a:t>
            </a:r>
            <a:r>
              <a:rPr lang="en-US" sz="2400" dirty="0" err="1">
                <a:latin typeface="+mn-lt"/>
              </a:rPr>
              <a:t>ao</a:t>
            </a:r>
            <a:r>
              <a:rPr lang="en-US" sz="2400" dirty="0">
                <a:latin typeface="+mn-lt"/>
              </a:rPr>
              <a:t> </a:t>
            </a:r>
            <a:r>
              <a:rPr lang="en-US" sz="2400" dirty="0" err="1">
                <a:latin typeface="+mn-lt"/>
              </a:rPr>
              <a:t>Especifico</a:t>
            </a:r>
            <a:r>
              <a:rPr lang="en-US" sz="2400" dirty="0">
                <a:latin typeface="+mn-lt"/>
              </a:rPr>
              <a:t>. </a:t>
            </a:r>
          </a:p>
        </p:txBody>
      </p:sp>
      <p:sp>
        <p:nvSpPr>
          <p:cNvPr id="204" name="Google Shape;204;g109ffa863cd_0_328">
            <a:extLst>
              <a:ext uri="{FF2B5EF4-FFF2-40B4-BE49-F238E27FC236}">
                <a16:creationId xmlns:a16="http://schemas.microsoft.com/office/drawing/2014/main" id="{0DCDC234-A03E-664D-C5B6-61D72E3B27F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Geral</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ao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Específico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6EE74A85-8B6F-AD83-8BF4-3033DF4995EC}"/>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5" name="Imagem 3">
            <a:extLst>
              <a:ext uri="{FF2B5EF4-FFF2-40B4-BE49-F238E27FC236}">
                <a16:creationId xmlns:a16="http://schemas.microsoft.com/office/drawing/2014/main" id="{7D5714DC-D793-38AC-31A8-8A8653FB0535}"/>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81779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FF488411-A5CE-7DCA-DFFC-6C2D7FB22895}"/>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B7B20D0-94FB-00F5-A17B-557537242E22}"/>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R="0" lvl="0" algn="just" rtl="0">
              <a:lnSpc>
                <a:spcPct val="115000"/>
              </a:lnSpc>
              <a:spcBef>
                <a:spcPts val="1000"/>
              </a:spcBef>
              <a:spcAft>
                <a:spcPts val="0"/>
              </a:spcAft>
            </a:pPr>
            <a:r>
              <a:rPr lang="en-US" sz="2000" dirty="0">
                <a:latin typeface="+mn-lt"/>
              </a:rPr>
              <a:t>Como </a:t>
            </a:r>
            <a:r>
              <a:rPr lang="en-US" sz="2000" dirty="0" err="1">
                <a:latin typeface="+mn-lt"/>
              </a:rPr>
              <a:t>exemplo</a:t>
            </a:r>
            <a:r>
              <a:rPr lang="en-US" sz="2000" dirty="0">
                <a:latin typeface="+mn-lt"/>
              </a:rPr>
              <a:t>:</a:t>
            </a:r>
          </a:p>
          <a:p>
            <a:pPr marR="0" lvl="0" algn="just" rtl="0">
              <a:lnSpc>
                <a:spcPct val="115000"/>
              </a:lnSpc>
              <a:spcBef>
                <a:spcPts val="1000"/>
              </a:spcBef>
              <a:spcAft>
                <a:spcPts val="0"/>
              </a:spcAft>
            </a:pPr>
            <a:r>
              <a:rPr lang="en-US" sz="2000" dirty="0">
                <a:latin typeface="+mn-lt"/>
              </a:rPr>
              <a:t>“</a:t>
            </a:r>
            <a:r>
              <a:rPr lang="en-US" sz="2000" dirty="0" err="1">
                <a:latin typeface="+mn-lt"/>
              </a:rPr>
              <a:t>Escreva</a:t>
            </a:r>
            <a:r>
              <a:rPr lang="en-US" sz="2000" dirty="0">
                <a:latin typeface="+mn-lt"/>
              </a:rPr>
              <a:t> a </a:t>
            </a:r>
            <a:r>
              <a:rPr lang="en-US" sz="2000" dirty="0" err="1">
                <a:latin typeface="+mn-lt"/>
              </a:rPr>
              <a:t>função</a:t>
            </a:r>
            <a:r>
              <a:rPr lang="en-US" sz="2000" dirty="0">
                <a:latin typeface="+mn-lt"/>
              </a:rPr>
              <a:t> que me </a:t>
            </a:r>
            <a:r>
              <a:rPr lang="en-US" sz="2000" dirty="0" err="1">
                <a:latin typeface="+mn-lt"/>
              </a:rPr>
              <a:t>diga</a:t>
            </a:r>
            <a:r>
              <a:rPr lang="en-US" sz="2000" dirty="0">
                <a:latin typeface="+mn-lt"/>
              </a:rPr>
              <a:t> que o </a:t>
            </a:r>
            <a:r>
              <a:rPr lang="en-US" sz="2000" dirty="0" err="1">
                <a:latin typeface="+mn-lt"/>
              </a:rPr>
              <a:t>numero</a:t>
            </a:r>
            <a:r>
              <a:rPr lang="en-US" sz="2000" dirty="0">
                <a:latin typeface="+mn-lt"/>
              </a:rPr>
              <a:t> é par</a:t>
            </a:r>
          </a:p>
          <a:p>
            <a:pPr algn="just">
              <a:lnSpc>
                <a:spcPct val="115000"/>
              </a:lnSpc>
              <a:spcBef>
                <a:spcPts val="1000"/>
              </a:spcBef>
            </a:pPr>
            <a:r>
              <a:rPr lang="en-US" sz="2000" dirty="0">
                <a:latin typeface="+mn-lt"/>
              </a:rPr>
              <a:t>A </a:t>
            </a:r>
            <a:r>
              <a:rPr lang="en-US" sz="2000" dirty="0" err="1">
                <a:latin typeface="+mn-lt"/>
              </a:rPr>
              <a:t>função</a:t>
            </a:r>
            <a:r>
              <a:rPr lang="en-US" sz="2000" dirty="0">
                <a:latin typeface="+mn-lt"/>
              </a:rPr>
              <a:t> </a:t>
            </a:r>
            <a:r>
              <a:rPr lang="en-US" sz="2000" dirty="0" err="1">
                <a:latin typeface="+mn-lt"/>
              </a:rPr>
              <a:t>recebe</a:t>
            </a:r>
            <a:r>
              <a:rPr lang="en-US" sz="2000" dirty="0">
                <a:latin typeface="+mn-lt"/>
              </a:rPr>
              <a:t> um </a:t>
            </a:r>
            <a:r>
              <a:rPr lang="en-US" sz="2000" dirty="0" err="1">
                <a:latin typeface="+mn-lt"/>
              </a:rPr>
              <a:t>numero</a:t>
            </a:r>
            <a:r>
              <a:rPr lang="en-US" sz="2000" dirty="0">
                <a:latin typeface="+mn-lt"/>
              </a:rPr>
              <a:t> </a:t>
            </a:r>
            <a:r>
              <a:rPr lang="en-US" sz="2000" dirty="0" err="1">
                <a:latin typeface="+mn-lt"/>
              </a:rPr>
              <a:t>inteiro</a:t>
            </a:r>
            <a:endParaRPr lang="en-US" sz="2000" dirty="0">
              <a:latin typeface="+mn-lt"/>
            </a:endParaRPr>
          </a:p>
          <a:p>
            <a:pPr marR="0" lvl="0" algn="just" rtl="0">
              <a:lnSpc>
                <a:spcPct val="115000"/>
              </a:lnSpc>
              <a:spcBef>
                <a:spcPts val="1000"/>
              </a:spcBef>
              <a:spcAft>
                <a:spcPts val="0"/>
              </a:spcAft>
            </a:pPr>
            <a:r>
              <a:rPr lang="en-US" sz="2000" dirty="0">
                <a:latin typeface="+mn-lt"/>
              </a:rPr>
              <a:t>A </a:t>
            </a:r>
            <a:r>
              <a:rPr lang="en-US" sz="2000" dirty="0" err="1">
                <a:latin typeface="+mn-lt"/>
              </a:rPr>
              <a:t>função</a:t>
            </a:r>
            <a:r>
              <a:rPr lang="en-US" sz="2000" dirty="0">
                <a:latin typeface="+mn-lt"/>
              </a:rPr>
              <a:t> </a:t>
            </a:r>
            <a:r>
              <a:rPr lang="en-US" sz="2000" dirty="0" err="1">
                <a:latin typeface="+mn-lt"/>
              </a:rPr>
              <a:t>deve</a:t>
            </a:r>
            <a:r>
              <a:rPr lang="en-US" sz="2000" dirty="0">
                <a:latin typeface="+mn-lt"/>
              </a:rPr>
              <a:t> </a:t>
            </a:r>
            <a:r>
              <a:rPr lang="en-US" sz="2000" dirty="0" err="1">
                <a:latin typeface="+mn-lt"/>
              </a:rPr>
              <a:t>retornar</a:t>
            </a:r>
            <a:r>
              <a:rPr lang="en-US" sz="2000" dirty="0">
                <a:latin typeface="+mn-lt"/>
              </a:rPr>
              <a:t> um </a:t>
            </a:r>
            <a:r>
              <a:rPr lang="en-US" sz="2000" dirty="0" err="1">
                <a:latin typeface="+mn-lt"/>
              </a:rPr>
              <a:t>booleano</a:t>
            </a:r>
            <a:r>
              <a:rPr lang="en-US" sz="2000" dirty="0">
                <a:latin typeface="+mn-lt"/>
              </a:rPr>
              <a:t> e </a:t>
            </a:r>
            <a:r>
              <a:rPr lang="en-US" sz="2000" dirty="0" err="1">
                <a:latin typeface="+mn-lt"/>
              </a:rPr>
              <a:t>retornar</a:t>
            </a:r>
            <a:r>
              <a:rPr lang="en-US" sz="2000" dirty="0">
                <a:latin typeface="+mn-lt"/>
              </a:rPr>
              <a:t> true se o </a:t>
            </a:r>
            <a:r>
              <a:rPr lang="en-US" sz="2000" dirty="0" err="1">
                <a:latin typeface="+mn-lt"/>
              </a:rPr>
              <a:t>numero</a:t>
            </a:r>
            <a:r>
              <a:rPr lang="en-US" sz="2000" dirty="0">
                <a:latin typeface="+mn-lt"/>
              </a:rPr>
              <a:t> for par, false se for impar</a:t>
            </a:r>
          </a:p>
          <a:p>
            <a:pPr marR="0" lvl="0" algn="just" rtl="0">
              <a:lnSpc>
                <a:spcPct val="115000"/>
              </a:lnSpc>
              <a:spcBef>
                <a:spcPts val="1000"/>
              </a:spcBef>
              <a:spcAft>
                <a:spcPts val="0"/>
              </a:spcAft>
            </a:pPr>
            <a:r>
              <a:rPr lang="en-US" sz="2000" dirty="0">
                <a:latin typeface="+mn-lt"/>
              </a:rPr>
              <a:t>Se o </a:t>
            </a:r>
            <a:r>
              <a:rPr lang="en-US" sz="2000" dirty="0" err="1">
                <a:latin typeface="+mn-lt"/>
              </a:rPr>
              <a:t>numero</a:t>
            </a:r>
            <a:r>
              <a:rPr lang="en-US" sz="2000" dirty="0">
                <a:latin typeface="+mn-lt"/>
              </a:rPr>
              <a:t> </a:t>
            </a:r>
            <a:r>
              <a:rPr lang="en-US" sz="2000" dirty="0" err="1">
                <a:latin typeface="+mn-lt"/>
              </a:rPr>
              <a:t>não</a:t>
            </a:r>
            <a:r>
              <a:rPr lang="en-US" sz="2000" dirty="0">
                <a:latin typeface="+mn-lt"/>
              </a:rPr>
              <a:t> for </a:t>
            </a:r>
            <a:r>
              <a:rPr lang="en-US" sz="2000" dirty="0" err="1">
                <a:latin typeface="+mn-lt"/>
              </a:rPr>
              <a:t>inteiro</a:t>
            </a:r>
            <a:r>
              <a:rPr lang="en-US" sz="2000" dirty="0">
                <a:latin typeface="+mn-lt"/>
              </a:rPr>
              <a:t>, </a:t>
            </a:r>
            <a:r>
              <a:rPr lang="en-US" sz="2000" dirty="0" err="1">
                <a:latin typeface="+mn-lt"/>
              </a:rPr>
              <a:t>retorne</a:t>
            </a:r>
            <a:r>
              <a:rPr lang="en-US" sz="2000" dirty="0">
                <a:latin typeface="+mn-lt"/>
              </a:rPr>
              <a:t> um </a:t>
            </a:r>
            <a:r>
              <a:rPr lang="en-US" sz="2000" dirty="0" err="1">
                <a:latin typeface="+mn-lt"/>
              </a:rPr>
              <a:t>erro</a:t>
            </a:r>
            <a:r>
              <a:rPr lang="en-US" sz="2000" dirty="0">
                <a:latin typeface="+mn-lt"/>
              </a:rPr>
              <a:t>”</a:t>
            </a:r>
          </a:p>
        </p:txBody>
      </p:sp>
      <p:sp>
        <p:nvSpPr>
          <p:cNvPr id="204" name="Google Shape;204;g109ffa863cd_0_328">
            <a:extLst>
              <a:ext uri="{FF2B5EF4-FFF2-40B4-BE49-F238E27FC236}">
                <a16:creationId xmlns:a16="http://schemas.microsoft.com/office/drawing/2014/main" id="{A7C2DED3-D10C-A5E0-E9B4-B06570EC0DA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Geral</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ao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Específico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BC94D234-57B7-4DCF-1159-CA2447B71C70}"/>
              </a:ext>
            </a:extLst>
          </p:cNvPr>
          <p:cNvSpPr>
            <a:spLocks noGrp="1"/>
          </p:cNvSpPr>
          <p:nvPr>
            <p:ph type="sldNum" idx="12"/>
          </p:nvPr>
        </p:nvSpPr>
        <p:spPr/>
        <p:txBody>
          <a:bodyPr/>
          <a:lstStyle/>
          <a:p>
            <a:r>
              <a:rPr lang="en-US"/>
              <a:t>[</a:t>
            </a:r>
            <a:fld id="{00000000-1234-1234-1234-123412341234}" type="slidenum">
              <a:rPr lang="en-US">
                <a:solidFill>
                  <a:srgbClr val="EA4E60"/>
                </a:solidFill>
              </a:rPr>
              <a:t>16</a:t>
            </a:fld>
            <a:r>
              <a:rPr lang="en-US"/>
              <a:t>]</a:t>
            </a:r>
            <a:endParaRPr lang="pt-BR"/>
          </a:p>
        </p:txBody>
      </p:sp>
      <p:pic>
        <p:nvPicPr>
          <p:cNvPr id="5" name="Imagem 3">
            <a:extLst>
              <a:ext uri="{FF2B5EF4-FFF2-40B4-BE49-F238E27FC236}">
                <a16:creationId xmlns:a16="http://schemas.microsoft.com/office/drawing/2014/main" id="{156626F9-9167-8DEE-7066-77BA2FDFD73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50834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0420E658-1C6E-6D3F-08AA-36AD9F126205}"/>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A379E1B0-CF02-E648-7054-F3FAD4A4314A}"/>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3200" b="1" i="1" dirty="0">
                <a:solidFill>
                  <a:schemeClr val="bg1"/>
                </a:solidFill>
                <a:latin typeface="Century Gothic"/>
                <a:ea typeface="Century Gothic"/>
                <a:cs typeface="Century Gothic"/>
              </a:rPr>
              <a:t>Vamos </a:t>
            </a:r>
            <a:r>
              <a:rPr lang="en-US" sz="3200" b="1" i="1" dirty="0" err="1">
                <a:solidFill>
                  <a:schemeClr val="bg1"/>
                </a:solidFill>
                <a:latin typeface="Century Gothic"/>
                <a:ea typeface="Century Gothic"/>
                <a:cs typeface="Century Gothic"/>
              </a:rPr>
              <a:t>verificar</a:t>
            </a:r>
            <a:r>
              <a:rPr lang="en-US" sz="3200" b="1" i="1" dirty="0">
                <a:solidFill>
                  <a:schemeClr val="bg1"/>
                </a:solidFill>
                <a:latin typeface="Century Gothic"/>
                <a:ea typeface="Century Gothic"/>
                <a:cs typeface="Century Gothic"/>
              </a:rPr>
              <a:t> </a:t>
            </a:r>
            <a:r>
              <a:rPr lang="en-US" sz="3200" b="1" i="1" dirty="0" err="1">
                <a:solidFill>
                  <a:schemeClr val="bg1"/>
                </a:solidFill>
                <a:latin typeface="Century Gothic"/>
                <a:ea typeface="Century Gothic"/>
                <a:cs typeface="Century Gothic"/>
              </a:rPr>
              <a:t>como</a:t>
            </a:r>
            <a:r>
              <a:rPr lang="en-US" sz="3200" b="1" i="1" dirty="0">
                <a:solidFill>
                  <a:schemeClr val="bg1"/>
                </a:solidFill>
                <a:latin typeface="Century Gothic"/>
                <a:ea typeface="Century Gothic"/>
                <a:cs typeface="Century Gothic"/>
              </a:rPr>
              <a:t> </a:t>
            </a:r>
            <a:r>
              <a:rPr lang="en-US" sz="3200" b="1" i="1" dirty="0" err="1">
                <a:solidFill>
                  <a:schemeClr val="bg1"/>
                </a:solidFill>
                <a:latin typeface="Century Gothic"/>
                <a:ea typeface="Century Gothic"/>
                <a:cs typeface="Century Gothic"/>
              </a:rPr>
              <a:t>isso</a:t>
            </a:r>
            <a:r>
              <a:rPr lang="en-US" sz="3200" b="1" i="1" dirty="0">
                <a:solidFill>
                  <a:schemeClr val="bg1"/>
                </a:solidFill>
                <a:latin typeface="Century Gothic"/>
                <a:ea typeface="Century Gothic"/>
                <a:cs typeface="Century Gothic"/>
              </a:rPr>
              <a:t> </a:t>
            </a:r>
            <a:r>
              <a:rPr lang="en-US" sz="3200" b="1" i="1" dirty="0" err="1">
                <a:solidFill>
                  <a:schemeClr val="bg1"/>
                </a:solidFill>
                <a:latin typeface="Century Gothic"/>
                <a:ea typeface="Century Gothic"/>
                <a:cs typeface="Century Gothic"/>
              </a:rPr>
              <a:t>influencia</a:t>
            </a:r>
            <a:r>
              <a:rPr lang="en-US" sz="3200" b="1" i="1" dirty="0">
                <a:solidFill>
                  <a:schemeClr val="bg1"/>
                </a:solidFill>
                <a:latin typeface="Century Gothic"/>
                <a:ea typeface="Century Gothic"/>
                <a:cs typeface="Century Gothic"/>
              </a:rPr>
              <a:t>!</a:t>
            </a:r>
          </a:p>
          <a:p>
            <a:pPr marL="0" marR="0" lvl="0" indent="0" algn="l" rtl="0">
              <a:lnSpc>
                <a:spcPct val="100000"/>
              </a:lnSpc>
              <a:spcBef>
                <a:spcPts val="0"/>
              </a:spcBef>
              <a:spcAft>
                <a:spcPts val="0"/>
              </a:spcAft>
              <a:buClr>
                <a:schemeClr val="dk1"/>
              </a:buClr>
              <a:buSzPts val="1100"/>
              <a:buFont typeface="Arial"/>
              <a:buNone/>
            </a:pPr>
            <a:r>
              <a:rPr lang="en-US" sz="3200" b="1" i="1" strike="noStrike" cap="none" dirty="0">
                <a:solidFill>
                  <a:schemeClr val="bg1"/>
                </a:solidFill>
                <a:latin typeface="Century Gothic"/>
                <a:ea typeface="Century Gothic"/>
                <a:cs typeface="Century Gothic"/>
              </a:rPr>
              <a:t>Do </a:t>
            </a:r>
            <a:r>
              <a:rPr lang="en-US" sz="3200" b="1" i="1" strike="noStrike" cap="none" dirty="0" err="1">
                <a:solidFill>
                  <a:schemeClr val="bg1"/>
                </a:solidFill>
                <a:latin typeface="Century Gothic"/>
                <a:ea typeface="Century Gothic"/>
                <a:cs typeface="Century Gothic"/>
              </a:rPr>
              <a:t>geral</a:t>
            </a:r>
            <a:r>
              <a:rPr lang="en-US" sz="3200" b="1" i="1" strike="noStrike" cap="none" dirty="0">
                <a:solidFill>
                  <a:schemeClr val="bg1"/>
                </a:solidFill>
                <a:latin typeface="Century Gothic"/>
                <a:ea typeface="Century Gothic"/>
                <a:cs typeface="Century Gothic"/>
              </a:rPr>
              <a:t> </a:t>
            </a:r>
            <a:r>
              <a:rPr lang="en-US" sz="3200" b="1" i="1" strike="noStrike" cap="none" dirty="0" err="1">
                <a:solidFill>
                  <a:schemeClr val="bg1"/>
                </a:solidFill>
                <a:latin typeface="Century Gothic"/>
                <a:ea typeface="Century Gothic"/>
                <a:cs typeface="Century Gothic"/>
              </a:rPr>
              <a:t>ao</a:t>
            </a:r>
            <a:r>
              <a:rPr lang="en-US" sz="3200" b="1" i="1" strike="noStrike" cap="none" dirty="0">
                <a:solidFill>
                  <a:schemeClr val="bg1"/>
                </a:solidFill>
                <a:latin typeface="Century Gothic"/>
                <a:ea typeface="Century Gothic"/>
                <a:cs typeface="Century Gothic"/>
              </a:rPr>
              <a:t> </a:t>
            </a:r>
            <a:r>
              <a:rPr lang="en-US" sz="3200" b="1" i="1" strike="noStrike" cap="none" dirty="0" err="1">
                <a:solidFill>
                  <a:schemeClr val="bg1"/>
                </a:solidFill>
                <a:latin typeface="Century Gothic"/>
                <a:ea typeface="Century Gothic"/>
                <a:cs typeface="Century Gothic"/>
              </a:rPr>
              <a:t>especifico</a:t>
            </a:r>
            <a:r>
              <a:rPr lang="en-US" sz="3200" b="1" i="1" strike="noStrike" cap="none" dirty="0">
                <a:solidFill>
                  <a:schemeClr val="bg1"/>
                </a:solidFill>
                <a:latin typeface="Century Gothic"/>
                <a:ea typeface="Century Gothic"/>
                <a:cs typeface="Century Gothic"/>
              </a:rPr>
              <a:t>.</a:t>
            </a:r>
          </a:p>
        </p:txBody>
      </p:sp>
      <p:sp>
        <p:nvSpPr>
          <p:cNvPr id="262" name="Google Shape;262;g10a057ae1a2_0_175">
            <a:extLst>
              <a:ext uri="{FF2B5EF4-FFF2-40B4-BE49-F238E27FC236}">
                <a16:creationId xmlns:a16="http://schemas.microsoft.com/office/drawing/2014/main" id="{6FE4CAE1-B60B-0270-0A02-F78F83A06081}"/>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A9CB2C9-9758-55ED-F2D4-FB79868E4E58}"/>
              </a:ext>
            </a:extLst>
          </p:cNvPr>
          <p:cNvSpPr>
            <a:spLocks noGrp="1"/>
          </p:cNvSpPr>
          <p:nvPr>
            <p:ph type="sldNum" idx="12"/>
          </p:nvPr>
        </p:nvSpPr>
        <p:spPr/>
        <p:txBody>
          <a:bodyPr/>
          <a:lstStyle/>
          <a:p>
            <a:r>
              <a:rPr lang="en-US"/>
              <a:t>[</a:t>
            </a:r>
            <a:fld id="{00000000-1234-1234-1234-123412341234}" type="slidenum">
              <a:rPr lang="en-US">
                <a:solidFill>
                  <a:srgbClr val="EA4E60"/>
                </a:solidFill>
              </a:rPr>
              <a:t>17</a:t>
            </a:fld>
            <a:r>
              <a:rPr lang="en-US"/>
              <a:t>]</a:t>
            </a:r>
            <a:endParaRPr lang="pt-BR"/>
          </a:p>
        </p:txBody>
      </p:sp>
      <p:pic>
        <p:nvPicPr>
          <p:cNvPr id="5" name="Imagem 4">
            <a:extLst>
              <a:ext uri="{FF2B5EF4-FFF2-40B4-BE49-F238E27FC236}">
                <a16:creationId xmlns:a16="http://schemas.microsoft.com/office/drawing/2014/main" id="{8F94E67E-5EDF-7D70-7681-52B0D44F260B}"/>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561588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62FA107B-D5FE-1BE5-4245-CF3F957A825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8FAF771E-D1BB-1685-9E8C-3B5D10BE6937}"/>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R="0" lvl="0" algn="just" rtl="0">
              <a:lnSpc>
                <a:spcPct val="115000"/>
              </a:lnSpc>
              <a:spcBef>
                <a:spcPts val="1000"/>
              </a:spcBef>
              <a:spcAft>
                <a:spcPts val="0"/>
              </a:spcAft>
            </a:pPr>
            <a:r>
              <a:rPr lang="en-US" sz="2000" dirty="0">
                <a:latin typeface="+mn-lt"/>
              </a:rPr>
              <a:t>“Learning shots” é um </a:t>
            </a:r>
            <a:r>
              <a:rPr lang="en-US" sz="2000" dirty="0" err="1">
                <a:latin typeface="+mn-lt"/>
              </a:rPr>
              <a:t>termo</a:t>
            </a:r>
            <a:r>
              <a:rPr lang="en-US" sz="2000" dirty="0">
                <a:latin typeface="+mn-lt"/>
              </a:rPr>
              <a:t> </a:t>
            </a:r>
            <a:r>
              <a:rPr lang="en-US" sz="2000" dirty="0" err="1">
                <a:latin typeface="+mn-lt"/>
              </a:rPr>
              <a:t>em</a:t>
            </a:r>
            <a:r>
              <a:rPr lang="en-US" sz="2000" dirty="0">
                <a:latin typeface="+mn-lt"/>
              </a:rPr>
              <a:t> </a:t>
            </a:r>
            <a:r>
              <a:rPr lang="en-US" sz="2000" dirty="0" err="1">
                <a:latin typeface="+mn-lt"/>
              </a:rPr>
              <a:t>Inglês</a:t>
            </a:r>
            <a:r>
              <a:rPr lang="en-US" sz="2000" dirty="0">
                <a:latin typeface="+mn-lt"/>
              </a:rPr>
              <a:t> para </a:t>
            </a:r>
            <a:r>
              <a:rPr lang="en-US" sz="2000" dirty="0" err="1">
                <a:latin typeface="+mn-lt"/>
              </a:rPr>
              <a:t>basicamente</a:t>
            </a:r>
            <a:r>
              <a:rPr lang="en-US" sz="2000" dirty="0">
                <a:latin typeface="+mn-lt"/>
              </a:rPr>
              <a:t> </a:t>
            </a:r>
            <a:r>
              <a:rPr lang="en-US" sz="2000" dirty="0" err="1">
                <a:latin typeface="+mn-lt"/>
              </a:rPr>
              <a:t>dar</a:t>
            </a:r>
            <a:r>
              <a:rPr lang="en-US" sz="2000" dirty="0">
                <a:latin typeface="+mn-lt"/>
              </a:rPr>
              <a:t> </a:t>
            </a:r>
            <a:r>
              <a:rPr lang="en-US" sz="2000" dirty="0" err="1">
                <a:latin typeface="+mn-lt"/>
              </a:rPr>
              <a:t>exemplos</a:t>
            </a:r>
            <a:r>
              <a:rPr lang="en-US" sz="2000" dirty="0">
                <a:latin typeface="+mn-lt"/>
              </a:rPr>
              <a:t> no prompt para </a:t>
            </a:r>
            <a:r>
              <a:rPr lang="en-US" sz="2000" dirty="0" err="1">
                <a:latin typeface="+mn-lt"/>
              </a:rPr>
              <a:t>poder</a:t>
            </a:r>
            <a:r>
              <a:rPr lang="en-US" sz="2000" dirty="0">
                <a:latin typeface="+mn-lt"/>
              </a:rPr>
              <a:t> </a:t>
            </a:r>
            <a:r>
              <a:rPr lang="en-US" sz="2000" dirty="0" err="1">
                <a:latin typeface="+mn-lt"/>
              </a:rPr>
              <a:t>obter</a:t>
            </a:r>
            <a:r>
              <a:rPr lang="en-US" sz="2000" dirty="0">
                <a:latin typeface="+mn-lt"/>
              </a:rPr>
              <a:t> </a:t>
            </a:r>
            <a:r>
              <a:rPr lang="en-US" sz="2000" dirty="0" err="1">
                <a:latin typeface="+mn-lt"/>
              </a:rPr>
              <a:t>moldar</a:t>
            </a:r>
            <a:r>
              <a:rPr lang="en-US" sz="2000" dirty="0">
                <a:latin typeface="+mn-lt"/>
              </a:rPr>
              <a:t> </a:t>
            </a:r>
            <a:r>
              <a:rPr lang="en-US" sz="2000" dirty="0" err="1">
                <a:latin typeface="+mn-lt"/>
              </a:rPr>
              <a:t>resultados</a:t>
            </a:r>
            <a:r>
              <a:rPr lang="en-US" sz="2000" dirty="0">
                <a:latin typeface="+mn-lt"/>
              </a:rPr>
              <a:t> </a:t>
            </a:r>
            <a:r>
              <a:rPr lang="en-US" sz="2000" dirty="0" err="1">
                <a:latin typeface="+mn-lt"/>
              </a:rPr>
              <a:t>em</a:t>
            </a:r>
            <a:r>
              <a:rPr lang="en-US" sz="2000" dirty="0">
                <a:latin typeface="+mn-lt"/>
              </a:rPr>
              <a:t> </a:t>
            </a:r>
            <a:r>
              <a:rPr lang="en-US" sz="2000" dirty="0" err="1">
                <a:latin typeface="+mn-lt"/>
              </a:rPr>
              <a:t>relação</a:t>
            </a:r>
            <a:r>
              <a:rPr lang="en-US" sz="2000" dirty="0">
                <a:latin typeface="+mn-lt"/>
              </a:rPr>
              <a:t> a </a:t>
            </a:r>
            <a:r>
              <a:rPr lang="en-US" sz="2000" dirty="0" err="1">
                <a:latin typeface="+mn-lt"/>
              </a:rPr>
              <a:t>função</a:t>
            </a:r>
            <a:r>
              <a:rPr lang="en-US" sz="2000" dirty="0">
                <a:latin typeface="+mn-lt"/>
              </a:rPr>
              <a:t>.</a:t>
            </a:r>
          </a:p>
        </p:txBody>
      </p:sp>
      <p:sp>
        <p:nvSpPr>
          <p:cNvPr id="204" name="Google Shape;204;g109ffa863cd_0_328">
            <a:extLst>
              <a:ext uri="{FF2B5EF4-FFF2-40B4-BE49-F238E27FC236}">
                <a16:creationId xmlns:a16="http://schemas.microsoft.com/office/drawing/2014/main" id="{26CDF834-6A2E-AABC-3E9B-0CBF851FD7B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Learning Shots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A6DAA60-3591-DF3A-21D5-75DBDE94D63F}"/>
              </a:ext>
            </a:extLst>
          </p:cNvPr>
          <p:cNvSpPr>
            <a:spLocks noGrp="1"/>
          </p:cNvSpPr>
          <p:nvPr>
            <p:ph type="sldNum" idx="12"/>
          </p:nvPr>
        </p:nvSpPr>
        <p:spPr/>
        <p:txBody>
          <a:bodyPr/>
          <a:lstStyle/>
          <a:p>
            <a:r>
              <a:rPr lang="en-US"/>
              <a:t>[</a:t>
            </a:r>
            <a:fld id="{00000000-1234-1234-1234-123412341234}" type="slidenum">
              <a:rPr lang="en-US">
                <a:solidFill>
                  <a:srgbClr val="EA4E60"/>
                </a:solidFill>
              </a:rPr>
              <a:t>18</a:t>
            </a:fld>
            <a:r>
              <a:rPr lang="en-US"/>
              <a:t>]</a:t>
            </a:r>
            <a:endParaRPr lang="pt-BR"/>
          </a:p>
        </p:txBody>
      </p:sp>
      <p:pic>
        <p:nvPicPr>
          <p:cNvPr id="5" name="Imagem 3">
            <a:extLst>
              <a:ext uri="{FF2B5EF4-FFF2-40B4-BE49-F238E27FC236}">
                <a16:creationId xmlns:a16="http://schemas.microsoft.com/office/drawing/2014/main" id="{351A58A8-426F-3479-6FC5-A19E871DFBA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095269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670B27CB-4670-CEF8-E7A7-3B23A366A792}"/>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DCB273DF-BF6D-781F-C321-B764FA12C0E3}"/>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R="0" lvl="0" algn="just" rtl="0">
              <a:lnSpc>
                <a:spcPct val="115000"/>
              </a:lnSpc>
              <a:spcBef>
                <a:spcPts val="1000"/>
              </a:spcBef>
              <a:spcAft>
                <a:spcPts val="0"/>
              </a:spcAft>
            </a:pPr>
            <a:r>
              <a:rPr lang="en-US" sz="2000" dirty="0">
                <a:latin typeface="+mn-lt"/>
              </a:rPr>
              <a:t>Vamos </a:t>
            </a:r>
            <a:r>
              <a:rPr lang="en-US" sz="2000" dirty="0" err="1">
                <a:latin typeface="+mn-lt"/>
              </a:rPr>
              <a:t>pensar</a:t>
            </a:r>
            <a:r>
              <a:rPr lang="en-US" sz="2000" dirty="0">
                <a:latin typeface="+mn-lt"/>
              </a:rPr>
              <a:t> </a:t>
            </a:r>
            <a:r>
              <a:rPr lang="en-US" sz="2000" dirty="0" err="1">
                <a:latin typeface="+mn-lt"/>
              </a:rPr>
              <a:t>logicamente</a:t>
            </a:r>
            <a:r>
              <a:rPr lang="en-US" sz="2000" dirty="0">
                <a:latin typeface="+mn-lt"/>
              </a:rPr>
              <a:t> </a:t>
            </a:r>
            <a:r>
              <a:rPr lang="en-US" sz="2000" dirty="0" err="1">
                <a:latin typeface="+mn-lt"/>
              </a:rPr>
              <a:t>nos</a:t>
            </a:r>
            <a:r>
              <a:rPr lang="en-US" sz="2000" dirty="0">
                <a:latin typeface="+mn-lt"/>
              </a:rPr>
              <a:t> </a:t>
            </a:r>
            <a:r>
              <a:rPr lang="en-US" sz="2000" dirty="0" err="1">
                <a:latin typeface="+mn-lt"/>
              </a:rPr>
              <a:t>termos</a:t>
            </a:r>
            <a:r>
              <a:rPr lang="en-US" sz="2000" dirty="0">
                <a:latin typeface="+mn-lt"/>
              </a:rPr>
              <a:t>:</a:t>
            </a:r>
          </a:p>
          <a:p>
            <a:pPr marL="342900" marR="0" lvl="0" indent="-342900" algn="just" rtl="0">
              <a:lnSpc>
                <a:spcPct val="115000"/>
              </a:lnSpc>
              <a:spcBef>
                <a:spcPts val="1000"/>
              </a:spcBef>
              <a:spcAft>
                <a:spcPts val="0"/>
              </a:spcAft>
              <a:buFontTx/>
              <a:buChar char="-"/>
            </a:pPr>
            <a:r>
              <a:rPr lang="en-US" sz="2000" dirty="0">
                <a:latin typeface="+mn-lt"/>
              </a:rPr>
              <a:t>Zero Shot</a:t>
            </a:r>
          </a:p>
          <a:p>
            <a:pPr marL="342900" marR="0" lvl="0" indent="-342900" algn="just" rtl="0">
              <a:lnSpc>
                <a:spcPct val="115000"/>
              </a:lnSpc>
              <a:spcBef>
                <a:spcPts val="1000"/>
              </a:spcBef>
              <a:spcAft>
                <a:spcPts val="0"/>
              </a:spcAft>
              <a:buFontTx/>
              <a:buChar char="-"/>
            </a:pPr>
            <a:r>
              <a:rPr lang="en-US" sz="2000" dirty="0">
                <a:latin typeface="+mn-lt"/>
              </a:rPr>
              <a:t>One Shot</a:t>
            </a:r>
          </a:p>
          <a:p>
            <a:pPr marL="342900" marR="0" lvl="0" indent="-342900" algn="just" rtl="0">
              <a:lnSpc>
                <a:spcPct val="115000"/>
              </a:lnSpc>
              <a:spcBef>
                <a:spcPts val="1000"/>
              </a:spcBef>
              <a:spcAft>
                <a:spcPts val="0"/>
              </a:spcAft>
              <a:buFontTx/>
              <a:buChar char="-"/>
            </a:pPr>
            <a:r>
              <a:rPr lang="en-US" sz="2000" dirty="0">
                <a:latin typeface="+mn-lt"/>
              </a:rPr>
              <a:t>Few Shot</a:t>
            </a:r>
          </a:p>
        </p:txBody>
      </p:sp>
      <p:sp>
        <p:nvSpPr>
          <p:cNvPr id="204" name="Google Shape;204;g109ffa863cd_0_328">
            <a:extLst>
              <a:ext uri="{FF2B5EF4-FFF2-40B4-BE49-F238E27FC236}">
                <a16:creationId xmlns:a16="http://schemas.microsoft.com/office/drawing/2014/main" id="{4E20935C-2160-D49A-008A-A2CA03052AB9}"/>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Learning Shots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6370A27-09C9-A604-4D6A-793C20CF9182}"/>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5" name="Imagem 3">
            <a:extLst>
              <a:ext uri="{FF2B5EF4-FFF2-40B4-BE49-F238E27FC236}">
                <a16:creationId xmlns:a16="http://schemas.microsoft.com/office/drawing/2014/main" id="{55D42724-92A0-139C-11A5-D8F1263EA62D}"/>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23688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879C03-3BE3-9DAC-B5A4-99B904982349}"/>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C9EB695C-928D-0917-B8E9-5B39C34B162A}"/>
              </a:ext>
            </a:extLst>
          </p:cNvPr>
          <p:cNvSpPr txBox="1"/>
          <p:nvPr/>
        </p:nvSpPr>
        <p:spPr>
          <a:xfrm>
            <a:off x="565525" y="1501886"/>
            <a:ext cx="7984551" cy="3103935"/>
          </a:xfrm>
          <a:prstGeom prst="rect">
            <a:avLst/>
          </a:prstGeom>
          <a:noFill/>
          <a:ln>
            <a:noFill/>
          </a:ln>
        </p:spPr>
        <p:txBody>
          <a:bodyPr spcFirstLastPara="1" wrap="square" lIns="91425" tIns="91425" rIns="91425" bIns="91425" anchor="ctr" anchorCtr="0">
            <a:noAutofit/>
          </a:bodyPr>
          <a:lstStyle/>
          <a:p>
            <a:pPr>
              <a:buSzPts val="1600"/>
              <a:buFont typeface="Arial"/>
              <a:buChar char="•"/>
            </a:pPr>
            <a:r>
              <a:rPr lang="en-US" sz="2400" dirty="0">
                <a:latin typeface="Calibri"/>
              </a:rPr>
              <a:t> </a:t>
            </a:r>
            <a:r>
              <a:rPr lang="en-US" sz="2400" dirty="0" err="1">
                <a:latin typeface="Calibri"/>
              </a:rPr>
              <a:t>Já</a:t>
            </a:r>
            <a:r>
              <a:rPr lang="en-US" sz="2400" dirty="0">
                <a:latin typeface="Calibri"/>
              </a:rPr>
              <a:t> </a:t>
            </a:r>
            <a:r>
              <a:rPr lang="en-US" sz="2400" dirty="0" err="1">
                <a:latin typeface="Calibri"/>
              </a:rPr>
              <a:t>trabalhei</a:t>
            </a:r>
            <a:r>
              <a:rPr lang="en-US" sz="2400" dirty="0">
                <a:latin typeface="Calibri"/>
              </a:rPr>
              <a:t> de um </a:t>
            </a:r>
            <a:r>
              <a:rPr lang="en-US" sz="2400" dirty="0" err="1">
                <a:latin typeface="Calibri"/>
              </a:rPr>
              <a:t>pouco</a:t>
            </a:r>
            <a:r>
              <a:rPr lang="en-US" sz="2400" dirty="0">
                <a:latin typeface="Calibri"/>
              </a:rPr>
              <a:t> de </a:t>
            </a:r>
            <a:r>
              <a:rPr lang="en-US" sz="2400" dirty="0" err="1">
                <a:latin typeface="Calibri"/>
              </a:rPr>
              <a:t>tudo</a:t>
            </a:r>
            <a:r>
              <a:rPr lang="en-US" sz="2400" dirty="0">
                <a:latin typeface="Calibri"/>
              </a:rPr>
              <a:t> </a:t>
            </a:r>
            <a:r>
              <a:rPr lang="en-US" sz="2400" dirty="0" err="1">
                <a:latin typeface="Calibri"/>
              </a:rPr>
              <a:t>nesse</a:t>
            </a:r>
            <a:r>
              <a:rPr lang="en-US" sz="2400" dirty="0">
                <a:latin typeface="Calibri"/>
              </a:rPr>
              <a:t> </a:t>
            </a:r>
            <a:r>
              <a:rPr lang="en-US" sz="2400" dirty="0" err="1">
                <a:latin typeface="Calibri"/>
              </a:rPr>
              <a:t>mundão</a:t>
            </a:r>
            <a:r>
              <a:rPr lang="en-US" sz="2400" dirty="0">
                <a:latin typeface="Calibri"/>
              </a:rPr>
              <a:t> de TI</a:t>
            </a:r>
          </a:p>
          <a:p>
            <a:pPr>
              <a:buSzPts val="1600"/>
              <a:buFont typeface="Arial"/>
              <a:buChar char="•"/>
            </a:pP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Hoje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trabalho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Microsoft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um Cloud Advocate/Technical Program Manager</a:t>
            </a:r>
          </a:p>
          <a:p>
            <a:pPr>
              <a:buSzPts val="1600"/>
              <a:buFont typeface="Arial"/>
              <a:buChar char="•"/>
            </a:pPr>
            <a:r>
              <a:rPr lang="en-US" sz="2400" dirty="0">
                <a:solidFill>
                  <a:srgbClr val="040A24"/>
                </a:solidFill>
                <a:latin typeface="Calibri"/>
                <a:ea typeface="Calibri"/>
                <a:cs typeface="Calibri"/>
              </a:rPr>
              <a:t> Amo </a:t>
            </a:r>
            <a:r>
              <a:rPr lang="en-US" sz="2400" dirty="0" err="1">
                <a:solidFill>
                  <a:srgbClr val="040A24"/>
                </a:solidFill>
                <a:latin typeface="Calibri"/>
                <a:ea typeface="Calibri"/>
                <a:cs typeface="Calibri"/>
              </a:rPr>
              <a:t>aprender</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ensinar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pessoas</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poderem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a:t>
            </a:r>
          </a:p>
        </p:txBody>
      </p:sp>
      <p:sp>
        <p:nvSpPr>
          <p:cNvPr id="169" name="Google Shape;169;p3">
            <a:extLst>
              <a:ext uri="{FF2B5EF4-FFF2-40B4-BE49-F238E27FC236}">
                <a16:creationId xmlns:a16="http://schemas.microsoft.com/office/drawing/2014/main" id="{C60E661B-5E9E-82C4-FF69-9FE471B8FE7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err="1">
                <a:solidFill>
                  <a:srgbClr val="EA4E60"/>
                </a:solidFill>
                <a:latin typeface="Century Gothic"/>
                <a:sym typeface="Century Gothic"/>
              </a:rPr>
              <a:t>Sobre</a:t>
            </a:r>
            <a:r>
              <a:rPr lang="en-US" sz="4000" b="1">
                <a:solidFill>
                  <a:srgbClr val="EA4E60"/>
                </a:solidFill>
                <a:latin typeface="Century Gothic"/>
                <a:sym typeface="Century Gothic"/>
              </a:rPr>
              <a:t> </a:t>
            </a:r>
            <a:r>
              <a:rPr lang="en-US" sz="4000" b="1" err="1">
                <a:solidFill>
                  <a:srgbClr val="EA4E60"/>
                </a:solidFill>
                <a:latin typeface="Century Gothic"/>
                <a:sym typeface="Century Gothic"/>
              </a:rPr>
              <a:t>mim</a:t>
            </a:r>
            <a:endParaRPr lang="pt-BR" err="1"/>
          </a:p>
        </p:txBody>
      </p:sp>
      <p:sp>
        <p:nvSpPr>
          <p:cNvPr id="3" name="Espaço Reservado para Número de Slide 2">
            <a:extLst>
              <a:ext uri="{FF2B5EF4-FFF2-40B4-BE49-F238E27FC236}">
                <a16:creationId xmlns:a16="http://schemas.microsoft.com/office/drawing/2014/main" id="{7F7D7D3A-13E3-34A3-BA20-638B949701B1}"/>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BB807833-28F1-8F00-CD15-B6734FC80C7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2123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192206BD-D278-281B-6DF1-BA9ACF71CFA0}"/>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0B294F15-C496-EDCC-510F-234BAE8076B0}"/>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R="0" lvl="0" algn="just" rtl="0">
              <a:lnSpc>
                <a:spcPct val="115000"/>
              </a:lnSpc>
              <a:spcBef>
                <a:spcPts val="1000"/>
              </a:spcBef>
              <a:spcAft>
                <a:spcPts val="0"/>
              </a:spcAft>
            </a:pPr>
            <a:r>
              <a:rPr lang="en-US" dirty="0">
                <a:latin typeface="+mn-lt"/>
              </a:rPr>
              <a:t>“</a:t>
            </a:r>
            <a:r>
              <a:rPr lang="en-US" dirty="0" err="1">
                <a:latin typeface="+mn-lt"/>
              </a:rPr>
              <a:t>Escreva</a:t>
            </a:r>
            <a:r>
              <a:rPr lang="en-US" dirty="0">
                <a:latin typeface="+mn-lt"/>
              </a:rPr>
              <a:t> </a:t>
            </a:r>
            <a:r>
              <a:rPr lang="en-US" dirty="0" err="1">
                <a:latin typeface="+mn-lt"/>
              </a:rPr>
              <a:t>uma</a:t>
            </a:r>
            <a:r>
              <a:rPr lang="en-US" dirty="0">
                <a:latin typeface="+mn-lt"/>
              </a:rPr>
              <a:t> </a:t>
            </a:r>
            <a:r>
              <a:rPr lang="en-US" dirty="0" err="1">
                <a:latin typeface="+mn-lt"/>
              </a:rPr>
              <a:t>função</a:t>
            </a:r>
            <a:r>
              <a:rPr lang="en-US" dirty="0">
                <a:latin typeface="+mn-lt"/>
              </a:rPr>
              <a:t> que </a:t>
            </a:r>
            <a:r>
              <a:rPr lang="en-US" dirty="0" err="1">
                <a:latin typeface="+mn-lt"/>
              </a:rPr>
              <a:t>acha</a:t>
            </a:r>
            <a:r>
              <a:rPr lang="en-US" dirty="0">
                <a:latin typeface="+mn-lt"/>
              </a:rPr>
              <a:t> </a:t>
            </a:r>
            <a:r>
              <a:rPr lang="en-US" dirty="0" err="1">
                <a:latin typeface="+mn-lt"/>
              </a:rPr>
              <a:t>todas</a:t>
            </a:r>
            <a:r>
              <a:rPr lang="en-US" dirty="0">
                <a:latin typeface="+mn-lt"/>
              </a:rPr>
              <a:t> a </a:t>
            </a:r>
            <a:r>
              <a:rPr lang="en-US" dirty="0" err="1">
                <a:latin typeface="+mn-lt"/>
              </a:rPr>
              <a:t>datas</a:t>
            </a:r>
            <a:r>
              <a:rPr lang="en-US" dirty="0">
                <a:latin typeface="+mn-lt"/>
              </a:rPr>
              <a:t> </a:t>
            </a:r>
            <a:r>
              <a:rPr lang="en-US" dirty="0" err="1">
                <a:latin typeface="+mn-lt"/>
              </a:rPr>
              <a:t>em</a:t>
            </a:r>
            <a:r>
              <a:rPr lang="en-US" dirty="0">
                <a:latin typeface="+mn-lt"/>
              </a:rPr>
              <a:t> </a:t>
            </a:r>
            <a:r>
              <a:rPr lang="en-US" dirty="0" err="1">
                <a:latin typeface="+mn-lt"/>
              </a:rPr>
              <a:t>uma</a:t>
            </a:r>
            <a:r>
              <a:rPr lang="en-US" dirty="0">
                <a:latin typeface="+mn-lt"/>
              </a:rPr>
              <a:t> string e me </a:t>
            </a:r>
            <a:r>
              <a:rPr lang="en-US" dirty="0" err="1">
                <a:latin typeface="+mn-lt"/>
              </a:rPr>
              <a:t>retorna</a:t>
            </a:r>
            <a:r>
              <a:rPr lang="en-US" dirty="0">
                <a:latin typeface="+mn-lt"/>
              </a:rPr>
              <a:t> um array. </a:t>
            </a:r>
            <a:r>
              <a:rPr lang="en-US" dirty="0" err="1">
                <a:latin typeface="+mn-lt"/>
              </a:rPr>
              <a:t>Datas</a:t>
            </a:r>
            <a:r>
              <a:rPr lang="en-US" dirty="0">
                <a:latin typeface="+mn-lt"/>
              </a:rPr>
              <a:t> </a:t>
            </a:r>
            <a:r>
              <a:rPr lang="en-US" dirty="0" err="1">
                <a:latin typeface="+mn-lt"/>
              </a:rPr>
              <a:t>podem</a:t>
            </a:r>
            <a:r>
              <a:rPr lang="en-US" dirty="0">
                <a:latin typeface="+mn-lt"/>
              </a:rPr>
              <a:t> ser </a:t>
            </a:r>
            <a:r>
              <a:rPr lang="en-US" dirty="0" err="1">
                <a:latin typeface="+mn-lt"/>
              </a:rPr>
              <a:t>formatadas</a:t>
            </a:r>
            <a:r>
              <a:rPr lang="en-US" dirty="0">
                <a:latin typeface="+mn-lt"/>
              </a:rPr>
              <a:t> </a:t>
            </a:r>
            <a:r>
              <a:rPr lang="en-US" dirty="0" err="1">
                <a:latin typeface="+mn-lt"/>
              </a:rPr>
              <a:t>como</a:t>
            </a:r>
            <a:r>
              <a:rPr lang="en-US" dirty="0">
                <a:latin typeface="+mn-lt"/>
              </a:rPr>
              <a:t>:</a:t>
            </a:r>
          </a:p>
          <a:p>
            <a:r>
              <a:rPr lang="pt-BR" dirty="0"/>
              <a:t>05/02/24</a:t>
            </a:r>
          </a:p>
          <a:p>
            <a:r>
              <a:rPr lang="pt-BR" dirty="0"/>
              <a:t>05/02/2024</a:t>
            </a:r>
          </a:p>
          <a:p>
            <a:r>
              <a:rPr lang="pt-BR" dirty="0"/>
              <a:t>5/2/24</a:t>
            </a:r>
          </a:p>
          <a:p>
            <a:r>
              <a:rPr lang="pt-BR" dirty="0"/>
              <a:t>5/2/2024</a:t>
            </a:r>
          </a:p>
          <a:p>
            <a:r>
              <a:rPr lang="pt-BR" dirty="0"/>
              <a:t>05-02-24</a:t>
            </a:r>
          </a:p>
          <a:p>
            <a:r>
              <a:rPr lang="pt-BR" dirty="0"/>
              <a:t>05-02-2024</a:t>
            </a:r>
          </a:p>
          <a:p>
            <a:r>
              <a:rPr lang="pt-BR" dirty="0"/>
              <a:t>5-2-24</a:t>
            </a:r>
          </a:p>
          <a:p>
            <a:r>
              <a:rPr lang="pt-BR" dirty="0"/>
              <a:t>5-2-2024</a:t>
            </a:r>
          </a:p>
          <a:p>
            <a:r>
              <a:rPr lang="en-US" dirty="0" err="1">
                <a:latin typeface="+mn-lt"/>
              </a:rPr>
              <a:t>Exemplo</a:t>
            </a:r>
            <a:r>
              <a:rPr lang="en-US" dirty="0">
                <a:latin typeface="+mn-lt"/>
              </a:rPr>
              <a:t>:</a:t>
            </a:r>
          </a:p>
          <a:p>
            <a:pPr marR="0" lvl="0" algn="just" rtl="0">
              <a:lnSpc>
                <a:spcPct val="115000"/>
              </a:lnSpc>
              <a:spcBef>
                <a:spcPts val="1000"/>
              </a:spcBef>
              <a:spcAft>
                <a:spcPts val="0"/>
              </a:spcAft>
            </a:pPr>
            <a:r>
              <a:rPr lang="en-US" dirty="0" err="1">
                <a:latin typeface="+mn-lt"/>
              </a:rPr>
              <a:t>findDates</a:t>
            </a:r>
            <a:r>
              <a:rPr lang="en-US" dirty="0">
                <a:latin typeface="+mn-lt"/>
              </a:rPr>
              <a:t>(“</a:t>
            </a:r>
            <a:r>
              <a:rPr lang="en-US" dirty="0" err="1">
                <a:latin typeface="+mn-lt"/>
              </a:rPr>
              <a:t>Tenho</a:t>
            </a:r>
            <a:r>
              <a:rPr lang="en-US" dirty="0">
                <a:latin typeface="+mn-lt"/>
              </a:rPr>
              <a:t> um </a:t>
            </a:r>
            <a:r>
              <a:rPr lang="en-US" dirty="0" err="1">
                <a:latin typeface="+mn-lt"/>
              </a:rPr>
              <a:t>agendamento</a:t>
            </a:r>
            <a:r>
              <a:rPr lang="en-US" dirty="0">
                <a:latin typeface="+mn-lt"/>
              </a:rPr>
              <a:t> com o </a:t>
            </a:r>
            <a:r>
              <a:rPr lang="en-US" dirty="0" err="1">
                <a:latin typeface="+mn-lt"/>
              </a:rPr>
              <a:t>dentista</a:t>
            </a:r>
            <a:r>
              <a:rPr lang="en-US" dirty="0">
                <a:latin typeface="+mn-lt"/>
              </a:rPr>
              <a:t> </a:t>
            </a:r>
            <a:r>
              <a:rPr lang="en-US" dirty="0" err="1">
                <a:latin typeface="+mn-lt"/>
              </a:rPr>
              <a:t>em</a:t>
            </a:r>
            <a:r>
              <a:rPr lang="en-US" dirty="0">
                <a:latin typeface="+mn-lt"/>
              </a:rPr>
              <a:t> 11/14/2023 e no cinema no 12-1-23")</a:t>
            </a:r>
          </a:p>
          <a:p>
            <a:pPr marR="0" lvl="0" algn="just" rtl="0">
              <a:lnSpc>
                <a:spcPct val="115000"/>
              </a:lnSpc>
              <a:spcBef>
                <a:spcPts val="1000"/>
              </a:spcBef>
              <a:spcAft>
                <a:spcPts val="0"/>
              </a:spcAft>
            </a:pPr>
            <a:r>
              <a:rPr lang="en-US" dirty="0" err="1">
                <a:latin typeface="+mn-lt"/>
              </a:rPr>
              <a:t>Retorna</a:t>
            </a:r>
            <a:r>
              <a:rPr lang="en-US" dirty="0">
                <a:latin typeface="+mn-lt"/>
              </a:rPr>
              <a:t>: ["11/14/2023", "12-1-23"]”</a:t>
            </a:r>
          </a:p>
        </p:txBody>
      </p:sp>
      <p:sp>
        <p:nvSpPr>
          <p:cNvPr id="204" name="Google Shape;204;g109ffa863cd_0_328">
            <a:extLst>
              <a:ext uri="{FF2B5EF4-FFF2-40B4-BE49-F238E27FC236}">
                <a16:creationId xmlns:a16="http://schemas.microsoft.com/office/drawing/2014/main" id="{3FE0E422-62D5-342E-90F8-DE8046ED547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Learning Shots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A4C262DA-2BE8-1381-E557-37E63B82E0EF}"/>
              </a:ext>
            </a:extLst>
          </p:cNvPr>
          <p:cNvSpPr>
            <a:spLocks noGrp="1"/>
          </p:cNvSpPr>
          <p:nvPr>
            <p:ph type="sldNum" idx="12"/>
          </p:nvPr>
        </p:nvSpPr>
        <p:spPr/>
        <p:txBody>
          <a:bodyPr/>
          <a:lstStyle/>
          <a:p>
            <a:r>
              <a:rPr lang="en-US"/>
              <a:t>[</a:t>
            </a:r>
            <a:fld id="{00000000-1234-1234-1234-123412341234}" type="slidenum">
              <a:rPr lang="en-US">
                <a:solidFill>
                  <a:srgbClr val="EA4E60"/>
                </a:solidFill>
              </a:rPr>
              <a:t>20</a:t>
            </a:fld>
            <a:r>
              <a:rPr lang="en-US"/>
              <a:t>]</a:t>
            </a:r>
            <a:endParaRPr lang="pt-BR"/>
          </a:p>
        </p:txBody>
      </p:sp>
      <p:pic>
        <p:nvPicPr>
          <p:cNvPr id="5" name="Imagem 3">
            <a:extLst>
              <a:ext uri="{FF2B5EF4-FFF2-40B4-BE49-F238E27FC236}">
                <a16:creationId xmlns:a16="http://schemas.microsoft.com/office/drawing/2014/main" id="{7FA1A5C1-FBF0-D0CA-9908-A7866EE7ED5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57346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2E80A58F-69FA-785F-667B-77ED75C0299A}"/>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254FDDAB-EE8E-DE02-42A3-3750224B6D32}"/>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3200" b="1" i="1" dirty="0">
                <a:solidFill>
                  <a:schemeClr val="bg1"/>
                </a:solidFill>
                <a:latin typeface="Century Gothic"/>
                <a:ea typeface="Century Gothic"/>
                <a:cs typeface="Century Gothic"/>
              </a:rPr>
              <a:t>Vamos </a:t>
            </a:r>
            <a:r>
              <a:rPr lang="en-US" sz="3200" b="1" i="1" dirty="0" err="1">
                <a:solidFill>
                  <a:schemeClr val="bg1"/>
                </a:solidFill>
                <a:latin typeface="Century Gothic"/>
                <a:ea typeface="Century Gothic"/>
                <a:cs typeface="Century Gothic"/>
              </a:rPr>
              <a:t>verificar</a:t>
            </a:r>
            <a:r>
              <a:rPr lang="en-US" sz="3200" b="1" i="1" dirty="0">
                <a:solidFill>
                  <a:schemeClr val="bg1"/>
                </a:solidFill>
                <a:latin typeface="Century Gothic"/>
                <a:ea typeface="Century Gothic"/>
                <a:cs typeface="Century Gothic"/>
              </a:rPr>
              <a:t> </a:t>
            </a:r>
            <a:r>
              <a:rPr lang="en-US" sz="3200" b="1" i="1" dirty="0" err="1">
                <a:solidFill>
                  <a:schemeClr val="bg1"/>
                </a:solidFill>
                <a:latin typeface="Century Gothic"/>
                <a:ea typeface="Century Gothic"/>
                <a:cs typeface="Century Gothic"/>
              </a:rPr>
              <a:t>como</a:t>
            </a:r>
            <a:r>
              <a:rPr lang="en-US" sz="3200" b="1" i="1" dirty="0">
                <a:solidFill>
                  <a:schemeClr val="bg1"/>
                </a:solidFill>
                <a:latin typeface="Century Gothic"/>
                <a:ea typeface="Century Gothic"/>
                <a:cs typeface="Century Gothic"/>
              </a:rPr>
              <a:t> </a:t>
            </a:r>
            <a:r>
              <a:rPr lang="en-US" sz="3200" b="1" i="1" dirty="0" err="1">
                <a:solidFill>
                  <a:schemeClr val="bg1"/>
                </a:solidFill>
                <a:latin typeface="Century Gothic"/>
                <a:ea typeface="Century Gothic"/>
                <a:cs typeface="Century Gothic"/>
              </a:rPr>
              <a:t>isso</a:t>
            </a:r>
            <a:r>
              <a:rPr lang="en-US" sz="3200" b="1" i="1" dirty="0">
                <a:solidFill>
                  <a:schemeClr val="bg1"/>
                </a:solidFill>
                <a:latin typeface="Century Gothic"/>
                <a:ea typeface="Century Gothic"/>
                <a:cs typeface="Century Gothic"/>
              </a:rPr>
              <a:t> </a:t>
            </a:r>
            <a:r>
              <a:rPr lang="en-US" sz="3200" b="1" i="1" dirty="0" err="1">
                <a:solidFill>
                  <a:schemeClr val="bg1"/>
                </a:solidFill>
                <a:latin typeface="Century Gothic"/>
                <a:ea typeface="Century Gothic"/>
                <a:cs typeface="Century Gothic"/>
              </a:rPr>
              <a:t>influencia</a:t>
            </a:r>
            <a:r>
              <a:rPr lang="en-US" sz="3200" b="1" i="1" dirty="0">
                <a:solidFill>
                  <a:schemeClr val="bg1"/>
                </a:solidFill>
                <a:latin typeface="Century Gothic"/>
                <a:ea typeface="Century Gothic"/>
                <a:cs typeface="Century Gothic"/>
              </a:rPr>
              <a:t>!</a:t>
            </a:r>
          </a:p>
          <a:p>
            <a:pPr marL="0" marR="0" lvl="0" indent="0" algn="l" rtl="0">
              <a:lnSpc>
                <a:spcPct val="100000"/>
              </a:lnSpc>
              <a:spcBef>
                <a:spcPts val="0"/>
              </a:spcBef>
              <a:spcAft>
                <a:spcPts val="0"/>
              </a:spcAft>
              <a:buClr>
                <a:schemeClr val="dk1"/>
              </a:buClr>
              <a:buSzPts val="1100"/>
              <a:buFont typeface="Arial"/>
              <a:buNone/>
            </a:pPr>
            <a:r>
              <a:rPr lang="en-US" sz="3200" b="1" i="1" strike="noStrike" cap="none" dirty="0">
                <a:solidFill>
                  <a:schemeClr val="bg1"/>
                </a:solidFill>
                <a:latin typeface="Century Gothic"/>
                <a:ea typeface="Century Gothic"/>
                <a:cs typeface="Century Gothic"/>
              </a:rPr>
              <a:t>Learning Shots.</a:t>
            </a:r>
          </a:p>
        </p:txBody>
      </p:sp>
      <p:sp>
        <p:nvSpPr>
          <p:cNvPr id="262" name="Google Shape;262;g10a057ae1a2_0_175">
            <a:extLst>
              <a:ext uri="{FF2B5EF4-FFF2-40B4-BE49-F238E27FC236}">
                <a16:creationId xmlns:a16="http://schemas.microsoft.com/office/drawing/2014/main" id="{FE4FFA9C-2048-E5C8-2EB2-08BB4A47BDF1}"/>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9EBED89-C2DC-C26B-94F3-C2B2F93BE33D}"/>
              </a:ext>
            </a:extLst>
          </p:cNvPr>
          <p:cNvSpPr>
            <a:spLocks noGrp="1"/>
          </p:cNvSpPr>
          <p:nvPr>
            <p:ph type="sldNum" idx="12"/>
          </p:nvPr>
        </p:nvSpPr>
        <p:spPr/>
        <p:txBody>
          <a:bodyPr/>
          <a:lstStyle/>
          <a:p>
            <a:r>
              <a:rPr lang="en-US"/>
              <a:t>[</a:t>
            </a:r>
            <a:fld id="{00000000-1234-1234-1234-123412341234}" type="slidenum">
              <a:rPr lang="en-US">
                <a:solidFill>
                  <a:srgbClr val="EA4E60"/>
                </a:solidFill>
              </a:rPr>
              <a:t>21</a:t>
            </a:fld>
            <a:r>
              <a:rPr lang="en-US"/>
              <a:t>]</a:t>
            </a:r>
            <a:endParaRPr lang="pt-BR"/>
          </a:p>
        </p:txBody>
      </p:sp>
      <p:pic>
        <p:nvPicPr>
          <p:cNvPr id="5" name="Imagem 4">
            <a:extLst>
              <a:ext uri="{FF2B5EF4-FFF2-40B4-BE49-F238E27FC236}">
                <a16:creationId xmlns:a16="http://schemas.microsoft.com/office/drawing/2014/main" id="{A057D622-2409-AB68-23C8-2830FE400513}"/>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415150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C2BC4354-52C5-D46D-89A6-9658440EDB2B}"/>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72F2D861-D5BC-BEBD-53E6-C84ADD173F5A}"/>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https://docs.github.com/en/copilot/using-github-copilot/prompt-engineering-for-github-copilot</a:t>
            </a:r>
            <a:endParaRPr lang="en-US" sz="1600" i="1" dirty="0">
              <a:solidFill>
                <a:schemeClr val="dk1"/>
              </a:solidFill>
              <a:latin typeface="Calibri"/>
              <a:ea typeface="Calibri"/>
              <a:cs typeface="Calibri"/>
              <a:sym typeface="Calibri"/>
            </a:endParaRPr>
          </a:p>
          <a:p>
            <a:pPr marL="558800" marR="0" lvl="1" algn="l" rtl="0">
              <a:lnSpc>
                <a:spcPct val="100000"/>
              </a:lnSpc>
              <a:spcBef>
                <a:spcPts val="1800"/>
              </a:spcBef>
              <a:spcAft>
                <a:spcPts val="0"/>
              </a:spcAft>
              <a:buClr>
                <a:schemeClr val="dk1"/>
              </a:buClr>
              <a:buSzPts val="2000"/>
            </a:pP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E2EE9A5B-7358-2D0F-5A0B-76B79C9F65E0}"/>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FA2CAE2-4588-93F0-0C04-48D96696AD9E}"/>
              </a:ext>
            </a:extLst>
          </p:cNvPr>
          <p:cNvSpPr>
            <a:spLocks noGrp="1"/>
          </p:cNvSpPr>
          <p:nvPr>
            <p:ph type="sldNum" idx="12"/>
          </p:nvPr>
        </p:nvSpPr>
        <p:spPr/>
        <p:txBody>
          <a:bodyPr/>
          <a:lstStyle/>
          <a:p>
            <a:r>
              <a:rPr lang="en-US"/>
              <a:t>[</a:t>
            </a:r>
            <a:fld id="{00000000-1234-1234-1234-123412341234}" type="slidenum">
              <a:rPr lang="en-US">
                <a:solidFill>
                  <a:srgbClr val="EA4E60"/>
                </a:solidFill>
              </a:rPr>
              <a:t>22</a:t>
            </a:fld>
            <a:r>
              <a:rPr lang="en-US"/>
              <a:t>]</a:t>
            </a:r>
            <a:endParaRPr lang="pt-BR"/>
          </a:p>
        </p:txBody>
      </p:sp>
      <p:pic>
        <p:nvPicPr>
          <p:cNvPr id="5" name="Imagem 3">
            <a:extLst>
              <a:ext uri="{FF2B5EF4-FFF2-40B4-BE49-F238E27FC236}">
                <a16:creationId xmlns:a16="http://schemas.microsoft.com/office/drawing/2014/main" id="{4B0BF681-35AB-B427-AF3E-41A2456D3760}"/>
              </a:ext>
            </a:extLst>
          </p:cNvPr>
          <p:cNvPicPr>
            <a:picLocks noChangeAspect="1"/>
          </p:cNvPicPr>
          <p:nvPr/>
        </p:nvPicPr>
        <p:blipFill>
          <a:blip r:embed="rId4"/>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877094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95FCA230-2F89-C04C-BC25-A8E343DB83B8}"/>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94B359B5-A93A-AA78-B33A-611F6D910CEE}"/>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Prompt </a:t>
            </a:r>
            <a:r>
              <a:rPr lang="pt-BR" sz="2400" i="0" u="none" strike="noStrike" cap="none" dirty="0" err="1">
                <a:solidFill>
                  <a:srgbClr val="A5A5A5"/>
                </a:solidFill>
                <a:latin typeface="Calibri"/>
                <a:ea typeface="Calibri"/>
                <a:cs typeface="Calibri"/>
              </a:rPr>
              <a:t>Engineerin</a:t>
            </a:r>
            <a:r>
              <a:rPr lang="pt-BR" sz="2400" dirty="0" err="1">
                <a:solidFill>
                  <a:srgbClr val="A5A5A5"/>
                </a:solidFill>
                <a:latin typeface="Calibri"/>
                <a:ea typeface="Calibri"/>
                <a:cs typeface="Calibri"/>
              </a:rPr>
              <a:t>g</a:t>
            </a:r>
            <a:r>
              <a:rPr lang="pt-BR" sz="2400" dirty="0">
                <a:solidFill>
                  <a:srgbClr val="A5A5A5"/>
                </a:solidFill>
                <a:latin typeface="Calibri"/>
                <a:ea typeface="Calibri"/>
                <a:cs typeface="Calibri"/>
              </a:rPr>
              <a:t> para o GitHub </a:t>
            </a:r>
            <a:r>
              <a:rPr lang="pt-BR" sz="2400" dirty="0" err="1">
                <a:solidFill>
                  <a:srgbClr val="A5A5A5"/>
                </a:solidFill>
                <a:latin typeface="Calibri"/>
                <a:ea typeface="Calibri"/>
                <a:cs typeface="Calibri"/>
              </a:rPr>
              <a:t>Copilot</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16F7AA89-6178-9505-57A5-3CF2BB2E4DC8}"/>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lvl="1">
              <a:lnSpc>
                <a:spcPct val="115000"/>
              </a:lnSpc>
              <a:buSzPts val="3200"/>
            </a:pPr>
            <a:r>
              <a:rPr lang="en-US" sz="4000" b="1" dirty="0" err="1">
                <a:solidFill>
                  <a:srgbClr val="EA4E60"/>
                </a:solidFill>
                <a:latin typeface="Century Gothic"/>
                <a:ea typeface="Century Gothic"/>
                <a:cs typeface="Century Gothic"/>
                <a:sym typeface="Century Gothic"/>
              </a:rPr>
              <a:t>Aplicando</a:t>
            </a:r>
            <a:r>
              <a:rPr lang="en-US" sz="4000" b="1" dirty="0">
                <a:solidFill>
                  <a:srgbClr val="EA4E60"/>
                </a:solidFill>
                <a:latin typeface="Century Gothic"/>
                <a:ea typeface="Century Gothic"/>
                <a:cs typeface="Century Gothic"/>
                <a:sym typeface="Century Gothic"/>
              </a:rPr>
              <a:t> Prompt Engineering</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A475D02D-2E13-07FE-5995-084174C6CBCD}"/>
              </a:ext>
            </a:extLst>
          </p:cNvPr>
          <p:cNvSpPr>
            <a:spLocks noGrp="1"/>
          </p:cNvSpPr>
          <p:nvPr>
            <p:ph type="sldNum" idx="12"/>
          </p:nvPr>
        </p:nvSpPr>
        <p:spPr/>
        <p:txBody>
          <a:bodyPr/>
          <a:lstStyle/>
          <a:p>
            <a:r>
              <a:rPr lang="en-US"/>
              <a:t>[</a:t>
            </a:r>
            <a:fld id="{00000000-1234-1234-1234-123412341234}" type="slidenum">
              <a:rPr lang="en-US">
                <a:solidFill>
                  <a:srgbClr val="EA4E60"/>
                </a:solidFill>
              </a:rPr>
              <a:t>23</a:t>
            </a:fld>
            <a:r>
              <a:rPr lang="en-US"/>
              <a:t>]</a:t>
            </a:r>
            <a:endParaRPr lang="pt-BR"/>
          </a:p>
        </p:txBody>
      </p:sp>
      <p:pic>
        <p:nvPicPr>
          <p:cNvPr id="5" name="Imagem 4">
            <a:extLst>
              <a:ext uri="{FF2B5EF4-FFF2-40B4-BE49-F238E27FC236}">
                <a16:creationId xmlns:a16="http://schemas.microsoft.com/office/drawing/2014/main" id="{C5E054DB-44A1-140E-EFC0-6F0085DB999F}"/>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8152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280DCFE6-1F40-12D4-9C70-326737EB2181}"/>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3B54BF3-D2C3-4D98-2B44-9FB9F327CEA4}"/>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Vimos várias técnicas aula passada. Vamos agora aplicar elas combinadas e verificar sua efetividade!</a:t>
            </a:r>
          </a:p>
        </p:txBody>
      </p:sp>
      <p:sp>
        <p:nvSpPr>
          <p:cNvPr id="204" name="Google Shape;204;g109ffa863cd_0_328">
            <a:extLst>
              <a:ext uri="{FF2B5EF4-FFF2-40B4-BE49-F238E27FC236}">
                <a16:creationId xmlns:a16="http://schemas.microsoft.com/office/drawing/2014/main" id="{C7D91AD2-3288-6118-2DB6-9563DE0C7A8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Vamos </a:t>
            </a:r>
            <a:r>
              <a:rPr lang="en-US" sz="4000" b="1" dirty="0" err="1">
                <a:solidFill>
                  <a:srgbClr val="EA4E60"/>
                </a:solidFill>
                <a:latin typeface="Century Gothic"/>
                <a:ea typeface="Century Gothic"/>
                <a:cs typeface="Century Gothic"/>
                <a:sym typeface="Century Gothic"/>
              </a:rPr>
              <a:t>aplicar</a:t>
            </a:r>
            <a:r>
              <a:rPr lang="en-US" sz="4000" b="1" dirty="0">
                <a:solidFill>
                  <a:srgbClr val="EA4E60"/>
                </a:solidFill>
                <a:latin typeface="Century Gothic"/>
                <a:ea typeface="Century Gothic"/>
                <a:cs typeface="Century Gothic"/>
                <a:sym typeface="Century Gothic"/>
              </a:rPr>
              <a:t> as </a:t>
            </a:r>
            <a:r>
              <a:rPr lang="en-US" sz="4000" b="1" dirty="0" err="1">
                <a:solidFill>
                  <a:srgbClr val="EA4E60"/>
                </a:solidFill>
                <a:latin typeface="Century Gothic"/>
                <a:ea typeface="Century Gothic"/>
                <a:cs typeface="Century Gothic"/>
                <a:sym typeface="Century Gothic"/>
              </a:rPr>
              <a:t>técnicas</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5345F8C-FD79-9635-07F1-EDA95AB3ADA5}"/>
              </a:ext>
            </a:extLst>
          </p:cNvPr>
          <p:cNvSpPr>
            <a:spLocks noGrp="1"/>
          </p:cNvSpPr>
          <p:nvPr>
            <p:ph type="sldNum" idx="12"/>
          </p:nvPr>
        </p:nvSpPr>
        <p:spPr/>
        <p:txBody>
          <a:bodyPr/>
          <a:lstStyle/>
          <a:p>
            <a:r>
              <a:rPr lang="en-US"/>
              <a:t>[</a:t>
            </a:r>
            <a:fld id="{00000000-1234-1234-1234-123412341234}" type="slidenum">
              <a:rPr lang="en-US">
                <a:solidFill>
                  <a:srgbClr val="EA4E60"/>
                </a:solidFill>
              </a:rPr>
              <a:t>24</a:t>
            </a:fld>
            <a:r>
              <a:rPr lang="en-US"/>
              <a:t>]</a:t>
            </a:r>
            <a:endParaRPr lang="pt-BR"/>
          </a:p>
        </p:txBody>
      </p:sp>
      <p:pic>
        <p:nvPicPr>
          <p:cNvPr id="5" name="Imagem 3">
            <a:extLst>
              <a:ext uri="{FF2B5EF4-FFF2-40B4-BE49-F238E27FC236}">
                <a16:creationId xmlns:a16="http://schemas.microsoft.com/office/drawing/2014/main" id="{56B4EA3E-9024-2CD6-6FE2-B5E818629CCB}"/>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96378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6C9C607E-899F-D4C0-E5BC-C56207701A7A}"/>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241B7A2B-69C3-22AC-5D4C-32C10894912F}"/>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3200" b="1" i="1" dirty="0">
                <a:solidFill>
                  <a:schemeClr val="bg1"/>
                </a:solidFill>
                <a:latin typeface="Century Gothic"/>
                <a:ea typeface="Century Gothic"/>
                <a:cs typeface="Century Gothic"/>
              </a:rPr>
              <a:t>Vamos </a:t>
            </a:r>
            <a:r>
              <a:rPr lang="en-US" sz="3200" b="1" i="1" dirty="0" err="1">
                <a:solidFill>
                  <a:schemeClr val="bg1"/>
                </a:solidFill>
                <a:latin typeface="Century Gothic"/>
                <a:ea typeface="Century Gothic"/>
                <a:cs typeface="Century Gothic"/>
              </a:rPr>
              <a:t>aplicar</a:t>
            </a:r>
            <a:r>
              <a:rPr lang="en-US" sz="3200" b="1" i="1" dirty="0">
                <a:solidFill>
                  <a:schemeClr val="bg1"/>
                </a:solidFill>
                <a:latin typeface="Century Gothic"/>
                <a:ea typeface="Century Gothic"/>
                <a:cs typeface="Century Gothic"/>
              </a:rPr>
              <a:t> Prompt Engineering!</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CD7BB1A3-F444-328C-8460-1A4FEBEB61D7}"/>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9FF7E1BD-3A8A-3046-587F-F884FC1CD809}"/>
              </a:ext>
            </a:extLst>
          </p:cNvPr>
          <p:cNvSpPr>
            <a:spLocks noGrp="1"/>
          </p:cNvSpPr>
          <p:nvPr>
            <p:ph type="sldNum" idx="12"/>
          </p:nvPr>
        </p:nvSpPr>
        <p:spPr/>
        <p:txBody>
          <a:bodyPr/>
          <a:lstStyle/>
          <a:p>
            <a:r>
              <a:rPr lang="en-US"/>
              <a:t>[</a:t>
            </a:r>
            <a:fld id="{00000000-1234-1234-1234-123412341234}" type="slidenum">
              <a:rPr lang="en-US">
                <a:solidFill>
                  <a:srgbClr val="EA4E60"/>
                </a:solidFill>
              </a:rPr>
              <a:t>25</a:t>
            </a:fld>
            <a:r>
              <a:rPr lang="en-US"/>
              <a:t>]</a:t>
            </a:r>
            <a:endParaRPr lang="pt-BR"/>
          </a:p>
        </p:txBody>
      </p:sp>
      <p:pic>
        <p:nvPicPr>
          <p:cNvPr id="5" name="Imagem 4">
            <a:extLst>
              <a:ext uri="{FF2B5EF4-FFF2-40B4-BE49-F238E27FC236}">
                <a16:creationId xmlns:a16="http://schemas.microsoft.com/office/drawing/2014/main" id="{B696FC1C-65DA-BE65-84CC-E18FB53F3AC9}"/>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93835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1686BF45-A884-2DDD-6CB9-C2AF5909C644}"/>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2EE78190-52A6-564B-92E4-6DEB197B31A5}"/>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https://docs.github.com/en/copilot/using-github-copilot/prompt-engineering-for-github-copilot</a:t>
            </a:r>
            <a:endParaRPr lang="en-US" sz="1600" i="1" dirty="0">
              <a:solidFill>
                <a:schemeClr val="dk1"/>
              </a:solidFill>
              <a:latin typeface="Calibri"/>
              <a:ea typeface="Calibri"/>
              <a:cs typeface="Calibri"/>
              <a:sym typeface="Calibri"/>
            </a:endParaRPr>
          </a:p>
          <a:p>
            <a:pPr marL="558800" marR="0" lvl="1" algn="l" rtl="0">
              <a:lnSpc>
                <a:spcPct val="100000"/>
              </a:lnSpc>
              <a:spcBef>
                <a:spcPts val="1800"/>
              </a:spcBef>
              <a:spcAft>
                <a:spcPts val="0"/>
              </a:spcAft>
              <a:buClr>
                <a:schemeClr val="dk1"/>
              </a:buClr>
              <a:buSzPts val="2000"/>
            </a:pP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D84FE597-D1B1-33DE-B30E-8B97C2581F0D}"/>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0B560970-1F9F-42E5-25A3-7EA650987574}"/>
              </a:ext>
            </a:extLst>
          </p:cNvPr>
          <p:cNvSpPr>
            <a:spLocks noGrp="1"/>
          </p:cNvSpPr>
          <p:nvPr>
            <p:ph type="sldNum" idx="12"/>
          </p:nvPr>
        </p:nvSpPr>
        <p:spPr/>
        <p:txBody>
          <a:bodyPr/>
          <a:lstStyle/>
          <a:p>
            <a:r>
              <a:rPr lang="en-US"/>
              <a:t>[</a:t>
            </a:r>
            <a:fld id="{00000000-1234-1234-1234-123412341234}" type="slidenum">
              <a:rPr lang="en-US">
                <a:solidFill>
                  <a:srgbClr val="EA4E60"/>
                </a:solidFill>
              </a:rPr>
              <a:t>26</a:t>
            </a:fld>
            <a:r>
              <a:rPr lang="en-US"/>
              <a:t>]</a:t>
            </a:r>
            <a:endParaRPr lang="pt-BR"/>
          </a:p>
        </p:txBody>
      </p:sp>
      <p:pic>
        <p:nvPicPr>
          <p:cNvPr id="5" name="Imagem 3">
            <a:extLst>
              <a:ext uri="{FF2B5EF4-FFF2-40B4-BE49-F238E27FC236}">
                <a16:creationId xmlns:a16="http://schemas.microsoft.com/office/drawing/2014/main" id="{5924097C-DF35-510F-14E9-193258D106D9}"/>
              </a:ext>
            </a:extLst>
          </p:cNvPr>
          <p:cNvPicPr>
            <a:picLocks noChangeAspect="1"/>
          </p:cNvPicPr>
          <p:nvPr/>
        </p:nvPicPr>
        <p:blipFill>
          <a:blip r:embed="rId4"/>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82333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4009BF9C-2C82-9EFC-134C-C7A1E981C068}"/>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C7C2DA9-13BA-E42A-CE39-D05798F8100A}"/>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Configurando e usando o GitHub </a:t>
            </a:r>
            <a:r>
              <a:rPr lang="pt-BR" sz="2400" i="0" u="none" strike="noStrike" cap="none" dirty="0" err="1">
                <a:solidFill>
                  <a:srgbClr val="A5A5A5"/>
                </a:solidFill>
                <a:latin typeface="Calibri"/>
                <a:ea typeface="Calibri"/>
                <a:cs typeface="Calibri"/>
              </a:rPr>
              <a:t>Copilot</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A1A559AF-B9C6-AC57-A6EB-B7FF7C997DE7}"/>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sym typeface="Century Gothic"/>
              </a:rPr>
              <a:t>Copilot Inline: </a:t>
            </a:r>
            <a:r>
              <a:rPr lang="en-US" sz="4000" b="1" i="0" u="none" strike="noStrike" cap="none" dirty="0" err="1">
                <a:solidFill>
                  <a:srgbClr val="EA4E60"/>
                </a:solidFill>
                <a:latin typeface="Century Gothic"/>
                <a:ea typeface="Century Gothic"/>
                <a:cs typeface="Century Gothic"/>
                <a:sym typeface="Century Gothic"/>
              </a:rPr>
              <a:t>Transforme</a:t>
            </a:r>
            <a:r>
              <a:rPr lang="en-US" sz="4000" b="1" i="0" u="none" strike="noStrike" cap="none" dirty="0">
                <a:solidFill>
                  <a:srgbClr val="EA4E60"/>
                </a:solidFill>
                <a:latin typeface="Century Gothic"/>
                <a:ea typeface="Century Gothic"/>
                <a:cs typeface="Century Gothic"/>
                <a:sym typeface="Century Gothic"/>
              </a:rPr>
              <a:t> Código </a:t>
            </a:r>
            <a:r>
              <a:rPr lang="en-US" sz="4000" b="1" i="0" u="none" strike="noStrike" cap="none" dirty="0" err="1">
                <a:solidFill>
                  <a:srgbClr val="EA4E60"/>
                </a:solidFill>
                <a:latin typeface="Century Gothic"/>
                <a:ea typeface="Century Gothic"/>
                <a:cs typeface="Century Gothic"/>
                <a:sym typeface="Century Gothic"/>
              </a:rPr>
              <a:t>já</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existente</a:t>
            </a:r>
            <a:endParaRPr lang="en-US" sz="4000" b="1"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966AB17A-98A7-4C69-A8D3-7D57051AC14B}"/>
              </a:ext>
            </a:extLst>
          </p:cNvPr>
          <p:cNvSpPr>
            <a:spLocks noGrp="1"/>
          </p:cNvSpPr>
          <p:nvPr>
            <p:ph type="sldNum" idx="12"/>
          </p:nvPr>
        </p:nvSpPr>
        <p:spPr/>
        <p:txBody>
          <a:bodyPr/>
          <a:lstStyle/>
          <a:p>
            <a:r>
              <a:rPr lang="en-US"/>
              <a:t>[</a:t>
            </a:r>
            <a:fld id="{00000000-1234-1234-1234-123412341234}" type="slidenum">
              <a:rPr lang="en-US">
                <a:solidFill>
                  <a:srgbClr val="EA4E60"/>
                </a:solidFill>
              </a:rPr>
              <a:t>27</a:t>
            </a:fld>
            <a:r>
              <a:rPr lang="en-US"/>
              <a:t>]</a:t>
            </a:r>
            <a:endParaRPr lang="pt-BR"/>
          </a:p>
        </p:txBody>
      </p:sp>
      <p:pic>
        <p:nvPicPr>
          <p:cNvPr id="5" name="Imagem 4">
            <a:extLst>
              <a:ext uri="{FF2B5EF4-FFF2-40B4-BE49-F238E27FC236}">
                <a16:creationId xmlns:a16="http://schemas.microsoft.com/office/drawing/2014/main" id="{97CF034D-62C4-9E6F-94E7-DA2DB48CA8C2}"/>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088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62A3A6E9-393D-2F06-91CF-EE2A12ABC011}"/>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AEF011C2-A058-FE23-4E0F-4E4F7E8A62C4}"/>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err="1">
                <a:solidFill>
                  <a:srgbClr val="040A24"/>
                </a:solidFill>
                <a:latin typeface="Calibri"/>
                <a:ea typeface="Calibri"/>
                <a:cs typeface="Calibri"/>
                <a:sym typeface="Calibri"/>
              </a:rPr>
              <a:t>Inline</a:t>
            </a:r>
            <a:r>
              <a:rPr lang="pt-BR" sz="2400" dirty="0">
                <a:solidFill>
                  <a:srgbClr val="040A24"/>
                </a:solidFill>
                <a:latin typeface="Calibri"/>
                <a:ea typeface="Calibri"/>
                <a:cs typeface="Calibri"/>
                <a:sym typeface="Calibri"/>
              </a:rPr>
              <a:t>: Em linha! </a:t>
            </a:r>
            <a:endParaRPr lang="en-US" sz="2000" dirty="0"/>
          </a:p>
        </p:txBody>
      </p:sp>
      <p:sp>
        <p:nvSpPr>
          <p:cNvPr id="204" name="Google Shape;204;g109ffa863cd_0_328">
            <a:extLst>
              <a:ext uri="{FF2B5EF4-FFF2-40B4-BE49-F238E27FC236}">
                <a16:creationId xmlns:a16="http://schemas.microsoft.com/office/drawing/2014/main" id="{E26B18D1-3C65-ABEE-B17A-1C483DF5869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rPr>
              <a:t>Pera, </a:t>
            </a:r>
            <a:r>
              <a:rPr lang="en-US" sz="4000" b="1" i="0" u="none" strike="noStrike" cap="none" dirty="0" err="1">
                <a:solidFill>
                  <a:srgbClr val="EA4E60"/>
                </a:solidFill>
                <a:latin typeface="Century Gothic"/>
                <a:ea typeface="Century Gothic"/>
                <a:cs typeface="Century Gothic"/>
              </a:rPr>
              <a:t>como</a:t>
            </a:r>
            <a:r>
              <a:rPr lang="en-US" sz="4000" b="1" i="0" u="none" strike="noStrike" cap="none" dirty="0">
                <a:solidFill>
                  <a:srgbClr val="EA4E60"/>
                </a:solidFill>
                <a:latin typeface="Century Gothic"/>
                <a:ea typeface="Century Gothic"/>
                <a:cs typeface="Century Gothic"/>
              </a:rPr>
              <a:t> </a:t>
            </a:r>
            <a:r>
              <a:rPr lang="en-US" sz="4000" b="1" i="0" u="none" strike="noStrike" cap="none" dirty="0" err="1">
                <a:solidFill>
                  <a:srgbClr val="EA4E60"/>
                </a:solidFill>
                <a:latin typeface="Century Gothic"/>
                <a:ea typeface="Century Gothic"/>
                <a:cs typeface="Century Gothic"/>
              </a:rPr>
              <a:t>assim</a:t>
            </a:r>
            <a:r>
              <a:rPr lang="en-US" sz="4000" b="1" i="0" u="none" strike="noStrike" cap="none" dirty="0">
                <a:solidFill>
                  <a:srgbClr val="EA4E60"/>
                </a:solidFill>
                <a:latin typeface="Century Gothic"/>
                <a:ea typeface="Century Gothic"/>
                <a:cs typeface="Century Gothic"/>
              </a:rPr>
              <a:t> Inline</a:t>
            </a:r>
            <a:r>
              <a:rPr lang="en-US" sz="4000" b="1" dirty="0">
                <a:solidFill>
                  <a:srgbClr val="EA4E60"/>
                </a:solidFill>
                <a:latin typeface="Century Gothic"/>
                <a:ea typeface="Century Gothic"/>
                <a:cs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17CD9CF-A94C-5A56-0657-4F922362F85E}"/>
              </a:ext>
            </a:extLst>
          </p:cNvPr>
          <p:cNvSpPr>
            <a:spLocks noGrp="1"/>
          </p:cNvSpPr>
          <p:nvPr>
            <p:ph type="sldNum" idx="12"/>
          </p:nvPr>
        </p:nvSpPr>
        <p:spPr/>
        <p:txBody>
          <a:bodyPr/>
          <a:lstStyle/>
          <a:p>
            <a:r>
              <a:rPr lang="en-US"/>
              <a:t>[</a:t>
            </a:r>
            <a:fld id="{00000000-1234-1234-1234-123412341234}" type="slidenum">
              <a:rPr lang="en-US">
                <a:solidFill>
                  <a:srgbClr val="EA4E60"/>
                </a:solidFill>
              </a:rPr>
              <a:t>28</a:t>
            </a:fld>
            <a:r>
              <a:rPr lang="en-US"/>
              <a:t>]</a:t>
            </a:r>
            <a:endParaRPr lang="pt-BR"/>
          </a:p>
        </p:txBody>
      </p:sp>
      <p:pic>
        <p:nvPicPr>
          <p:cNvPr id="5" name="Imagem 3">
            <a:extLst>
              <a:ext uri="{FF2B5EF4-FFF2-40B4-BE49-F238E27FC236}">
                <a16:creationId xmlns:a16="http://schemas.microsoft.com/office/drawing/2014/main" id="{A35FF000-CFD4-74AA-930C-2867006F11B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700274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8B69135B-56C1-C868-0B07-9679D0E8AF25}"/>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7918F490-6B6D-74B2-9EAA-136481846879}"/>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err="1">
                <a:solidFill>
                  <a:srgbClr val="040A24"/>
                </a:solidFill>
                <a:latin typeface="Calibri"/>
                <a:ea typeface="Calibri"/>
                <a:cs typeface="Calibri"/>
                <a:sym typeface="Calibri"/>
              </a:rPr>
              <a:t>Inline</a:t>
            </a:r>
            <a:r>
              <a:rPr lang="pt-BR" sz="2400" dirty="0">
                <a:solidFill>
                  <a:srgbClr val="040A24"/>
                </a:solidFill>
                <a:latin typeface="Calibri"/>
                <a:ea typeface="Calibri"/>
                <a:cs typeface="Calibri"/>
                <a:sym typeface="Calibri"/>
              </a:rPr>
              <a:t>: Em linha! (Mas ok, que realmente significa?)</a:t>
            </a:r>
            <a:endParaRPr lang="en-US" sz="2000" dirty="0"/>
          </a:p>
        </p:txBody>
      </p:sp>
      <p:sp>
        <p:nvSpPr>
          <p:cNvPr id="204" name="Google Shape;204;g109ffa863cd_0_328">
            <a:extLst>
              <a:ext uri="{FF2B5EF4-FFF2-40B4-BE49-F238E27FC236}">
                <a16:creationId xmlns:a16="http://schemas.microsoft.com/office/drawing/2014/main" id="{776B5C6A-756A-D106-627E-5964AD0D8A5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rPr>
              <a:t>Pera, </a:t>
            </a:r>
            <a:r>
              <a:rPr lang="en-US" sz="4000" b="1" i="0" u="none" strike="noStrike" cap="none" dirty="0" err="1">
                <a:solidFill>
                  <a:srgbClr val="EA4E60"/>
                </a:solidFill>
                <a:latin typeface="Century Gothic"/>
                <a:ea typeface="Century Gothic"/>
                <a:cs typeface="Century Gothic"/>
              </a:rPr>
              <a:t>como</a:t>
            </a:r>
            <a:r>
              <a:rPr lang="en-US" sz="4000" b="1" i="0" u="none" strike="noStrike" cap="none" dirty="0">
                <a:solidFill>
                  <a:srgbClr val="EA4E60"/>
                </a:solidFill>
                <a:latin typeface="Century Gothic"/>
                <a:ea typeface="Century Gothic"/>
                <a:cs typeface="Century Gothic"/>
              </a:rPr>
              <a:t> </a:t>
            </a:r>
            <a:r>
              <a:rPr lang="en-US" sz="4000" b="1" i="0" u="none" strike="noStrike" cap="none" dirty="0" err="1">
                <a:solidFill>
                  <a:srgbClr val="EA4E60"/>
                </a:solidFill>
                <a:latin typeface="Century Gothic"/>
                <a:ea typeface="Century Gothic"/>
                <a:cs typeface="Century Gothic"/>
              </a:rPr>
              <a:t>assim</a:t>
            </a:r>
            <a:r>
              <a:rPr lang="en-US" sz="4000" b="1" i="0" u="none" strike="noStrike" cap="none" dirty="0">
                <a:solidFill>
                  <a:srgbClr val="EA4E60"/>
                </a:solidFill>
                <a:latin typeface="Century Gothic"/>
                <a:ea typeface="Century Gothic"/>
                <a:cs typeface="Century Gothic"/>
              </a:rPr>
              <a:t> Inline</a:t>
            </a:r>
            <a:r>
              <a:rPr lang="en-US" sz="4000" b="1" dirty="0">
                <a:solidFill>
                  <a:srgbClr val="EA4E60"/>
                </a:solidFill>
                <a:latin typeface="Century Gothic"/>
                <a:ea typeface="Century Gothic"/>
                <a:cs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59536118-8AEC-1D6A-B778-2D9653DC2D94}"/>
              </a:ext>
            </a:extLst>
          </p:cNvPr>
          <p:cNvSpPr>
            <a:spLocks noGrp="1"/>
          </p:cNvSpPr>
          <p:nvPr>
            <p:ph type="sldNum" idx="12"/>
          </p:nvPr>
        </p:nvSpPr>
        <p:spPr/>
        <p:txBody>
          <a:bodyPr/>
          <a:lstStyle/>
          <a:p>
            <a:r>
              <a:rPr lang="en-US"/>
              <a:t>[</a:t>
            </a:r>
            <a:fld id="{00000000-1234-1234-1234-123412341234}" type="slidenum">
              <a:rPr lang="en-US">
                <a:solidFill>
                  <a:srgbClr val="EA4E60"/>
                </a:solidFill>
              </a:rPr>
              <a:t>29</a:t>
            </a:fld>
            <a:r>
              <a:rPr lang="en-US"/>
              <a:t>]</a:t>
            </a:r>
            <a:endParaRPr lang="pt-BR"/>
          </a:p>
        </p:txBody>
      </p:sp>
      <p:pic>
        <p:nvPicPr>
          <p:cNvPr id="5" name="Imagem 3">
            <a:extLst>
              <a:ext uri="{FF2B5EF4-FFF2-40B4-BE49-F238E27FC236}">
                <a16:creationId xmlns:a16="http://schemas.microsoft.com/office/drawing/2014/main" id="{389BEEAB-3E6D-2E61-B7C8-1B41EE87F8EF}"/>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78200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4E4CCA-28F1-6EE7-5686-779F56CF9C4E}"/>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7B03ABD9-0733-C478-5573-37E14BDC9277}"/>
              </a:ext>
            </a:extLst>
          </p:cNvPr>
          <p:cNvSpPr txBox="1"/>
          <p:nvPr/>
        </p:nvSpPr>
        <p:spPr>
          <a:xfrm>
            <a:off x="565525" y="1760678"/>
            <a:ext cx="7991354" cy="1347073"/>
          </a:xfrm>
          <a:prstGeom prst="rect">
            <a:avLst/>
          </a:prstGeom>
          <a:noFill/>
          <a:ln>
            <a:noFill/>
          </a:ln>
        </p:spPr>
        <p:txBody>
          <a:bodyPr spcFirstLastPara="1" wrap="square" lIns="91425" tIns="91425" rIns="91425" bIns="91425" anchor="ctr" anchorCtr="0">
            <a:noAutofit/>
          </a:bodyPr>
          <a:lstStyle/>
          <a:p>
            <a:pPr marL="76200" lvl="1">
              <a:buSzPts val="1600"/>
            </a:pPr>
            <a:r>
              <a:rPr lang="en-US" sz="2400" dirty="0" err="1">
                <a:solidFill>
                  <a:srgbClr val="040A24"/>
                </a:solidFill>
                <a:latin typeface="Calibri"/>
                <a:ea typeface="Calibri"/>
                <a:cs typeface="Calibri"/>
                <a:sym typeface="Calibri"/>
              </a:rPr>
              <a:t>Aprenda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como</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fazer</a:t>
            </a:r>
            <a:r>
              <a:rPr lang="en-US" sz="2400" dirty="0">
                <a:solidFill>
                  <a:srgbClr val="040A24"/>
                </a:solidFill>
                <a:latin typeface="Calibri"/>
                <a:ea typeface="Calibri"/>
                <a:cs typeface="Calibri"/>
                <a:sym typeface="Calibri"/>
              </a:rPr>
              <a:t> Prompt Engineering</a:t>
            </a:r>
          </a:p>
          <a:p>
            <a:pPr marL="76200" lvl="1">
              <a:buSzPts val="1600"/>
            </a:pPr>
            <a:r>
              <a:rPr lang="en-US" sz="2400" dirty="0">
                <a:solidFill>
                  <a:srgbClr val="040A24"/>
                </a:solidFill>
                <a:latin typeface="Calibri"/>
                <a:ea typeface="Calibri"/>
                <a:cs typeface="Calibri"/>
                <a:sym typeface="Calibri"/>
              </a:rPr>
              <a:t>Use o Copilot de </a:t>
            </a:r>
            <a:r>
              <a:rPr lang="en-US" sz="2400" dirty="0" err="1">
                <a:solidFill>
                  <a:srgbClr val="040A24"/>
                </a:solidFill>
                <a:latin typeface="Calibri"/>
                <a:ea typeface="Calibri"/>
                <a:cs typeface="Calibri"/>
                <a:sym typeface="Calibri"/>
              </a:rPr>
              <a:t>Maneira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mais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eficiente</a:t>
            </a:r>
            <a:endParaRPr lang="en-US" sz="2400" dirty="0">
              <a:solidFill>
                <a:srgbClr val="040A24"/>
              </a:solidFill>
              <a:latin typeface="Calibri"/>
              <a:ea typeface="Calibri"/>
              <a:cs typeface="Calibri"/>
              <a:sym typeface="Calibri"/>
            </a:endParaRPr>
          </a:p>
        </p:txBody>
      </p:sp>
      <p:sp>
        <p:nvSpPr>
          <p:cNvPr id="169" name="Google Shape;169;p3">
            <a:extLst>
              <a:ext uri="{FF2B5EF4-FFF2-40B4-BE49-F238E27FC236}">
                <a16:creationId xmlns:a16="http://schemas.microsoft.com/office/drawing/2014/main" id="{D90FA532-915F-7B26-3C53-EF354481453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77A0050-FEAD-FE12-A3CC-66BB0A7D12C4}"/>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79601031-3CCF-D7E9-9B97-632BF0562E06}"/>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16217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27944B15-B964-F9DB-B2CD-99DAFD9C6F7A}"/>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FA6CA14F-F76B-1A00-5DB7-621160497B06}"/>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abrir o </a:t>
            </a:r>
            <a:r>
              <a:rPr lang="pt-BR" sz="5400" b="1" i="1" u="none" strike="noStrike" cap="none" dirty="0" err="1">
                <a:solidFill>
                  <a:schemeClr val="lt1"/>
                </a:solidFill>
                <a:latin typeface="Century Gothic"/>
                <a:ea typeface="Century Gothic"/>
                <a:cs typeface="Century Gothic"/>
                <a:sym typeface="Century Gothic"/>
              </a:rPr>
              <a:t>Copilot</a:t>
            </a:r>
            <a:r>
              <a:rPr lang="pt-BR" sz="5400" b="1" i="1" u="none" strike="noStrike" cap="none" dirty="0">
                <a:solidFill>
                  <a:schemeClr val="lt1"/>
                </a:solidFill>
                <a:latin typeface="Century Gothic"/>
                <a:ea typeface="Century Gothic"/>
                <a:cs typeface="Century Gothic"/>
                <a:sym typeface="Century Gothic"/>
              </a:rPr>
              <a:t> </a:t>
            </a:r>
            <a:r>
              <a:rPr lang="pt-BR" sz="5400" b="1" i="1" u="none" strike="noStrike" cap="none" dirty="0" err="1">
                <a:solidFill>
                  <a:schemeClr val="lt1"/>
                </a:solidFill>
                <a:latin typeface="Century Gothic"/>
                <a:ea typeface="Century Gothic"/>
                <a:cs typeface="Century Gothic"/>
                <a:sym typeface="Century Gothic"/>
              </a:rPr>
              <a:t>Inline</a:t>
            </a:r>
            <a:r>
              <a:rPr lang="pt-BR" sz="5400" b="1" i="1" dirty="0">
                <a:solidFill>
                  <a:schemeClr val="lt1"/>
                </a:solidFill>
                <a:latin typeface="Century Gothic"/>
                <a:ea typeface="Century Gothic"/>
                <a:cs typeface="Century Gothic"/>
                <a:sym typeface="Century Gothic"/>
              </a:rPr>
              <a:t>!</a:t>
            </a:r>
            <a:endParaRPr lang="pt-BR" sz="5400" b="1" i="1" u="none" strike="noStrike" cap="none" dirty="0">
              <a:solidFill>
                <a:schemeClr val="lt1"/>
              </a:solidFill>
              <a:latin typeface="Century Gothic"/>
              <a:ea typeface="Century Gothic"/>
              <a:cs typeface="Century Gothic"/>
              <a:sym typeface="Century Gothic"/>
            </a:endParaRPr>
          </a:p>
        </p:txBody>
      </p:sp>
      <p:sp>
        <p:nvSpPr>
          <p:cNvPr id="262" name="Google Shape;262;g10a057ae1a2_0_175">
            <a:extLst>
              <a:ext uri="{FF2B5EF4-FFF2-40B4-BE49-F238E27FC236}">
                <a16:creationId xmlns:a16="http://schemas.microsoft.com/office/drawing/2014/main" id="{60638F5A-F7B5-08D2-C10B-E05F56015F6A}"/>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9AF2956A-B3CD-D51B-9476-2066ED6C6DC0}"/>
              </a:ext>
            </a:extLst>
          </p:cNvPr>
          <p:cNvSpPr>
            <a:spLocks noGrp="1"/>
          </p:cNvSpPr>
          <p:nvPr>
            <p:ph type="sldNum" idx="12"/>
          </p:nvPr>
        </p:nvSpPr>
        <p:spPr/>
        <p:txBody>
          <a:bodyPr/>
          <a:lstStyle/>
          <a:p>
            <a:r>
              <a:rPr lang="en-US"/>
              <a:t>[</a:t>
            </a:r>
            <a:fld id="{00000000-1234-1234-1234-123412341234}" type="slidenum">
              <a:rPr lang="en-US">
                <a:solidFill>
                  <a:srgbClr val="EA4E60"/>
                </a:solidFill>
              </a:rPr>
              <a:t>30</a:t>
            </a:fld>
            <a:r>
              <a:rPr lang="en-US"/>
              <a:t>]</a:t>
            </a:r>
            <a:endParaRPr lang="pt-BR"/>
          </a:p>
        </p:txBody>
      </p:sp>
      <p:pic>
        <p:nvPicPr>
          <p:cNvPr id="5" name="Imagem 4">
            <a:extLst>
              <a:ext uri="{FF2B5EF4-FFF2-40B4-BE49-F238E27FC236}">
                <a16:creationId xmlns:a16="http://schemas.microsoft.com/office/drawing/2014/main" id="{B40F09CD-081D-806D-E243-E70A081276B6}"/>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4270887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41BD1FC1-2F44-E3EC-5A2E-B67852532D07}"/>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B1180F43-B883-5822-74E9-7E385E931AB8}"/>
              </a:ext>
            </a:extLst>
          </p:cNvPr>
          <p:cNvSpPr txBox="1"/>
          <p:nvPr/>
        </p:nvSpPr>
        <p:spPr>
          <a:xfrm>
            <a:off x="539884"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https://docs.github.com/en/copilot/using-github-copilot/guides-on-using-github-copilot/refactoring-code-with-github-copilot#understanding-code</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61D63A99-F806-1B52-5772-538927EDF263}"/>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9F844AA-06AD-919C-0AEF-CEBB134EC9D8}"/>
              </a:ext>
            </a:extLst>
          </p:cNvPr>
          <p:cNvSpPr>
            <a:spLocks noGrp="1"/>
          </p:cNvSpPr>
          <p:nvPr>
            <p:ph type="sldNum" idx="12"/>
          </p:nvPr>
        </p:nvSpPr>
        <p:spPr/>
        <p:txBody>
          <a:bodyPr/>
          <a:lstStyle/>
          <a:p>
            <a:r>
              <a:rPr lang="en-US"/>
              <a:t>[</a:t>
            </a:r>
            <a:fld id="{00000000-1234-1234-1234-123412341234}" type="slidenum">
              <a:rPr lang="en-US">
                <a:solidFill>
                  <a:srgbClr val="EA4E60"/>
                </a:solidFill>
              </a:rPr>
              <a:t>31</a:t>
            </a:fld>
            <a:r>
              <a:rPr lang="en-US"/>
              <a:t>]</a:t>
            </a:r>
            <a:endParaRPr lang="pt-BR"/>
          </a:p>
        </p:txBody>
      </p:sp>
      <p:pic>
        <p:nvPicPr>
          <p:cNvPr id="5" name="Imagem 3">
            <a:extLst>
              <a:ext uri="{FF2B5EF4-FFF2-40B4-BE49-F238E27FC236}">
                <a16:creationId xmlns:a16="http://schemas.microsoft.com/office/drawing/2014/main" id="{4B2C0A82-0729-E705-FA5A-FCB2036C2EA0}"/>
              </a:ext>
            </a:extLst>
          </p:cNvPr>
          <p:cNvPicPr>
            <a:picLocks noChangeAspect="1"/>
          </p:cNvPicPr>
          <p:nvPr/>
        </p:nvPicPr>
        <p:blipFill>
          <a:blip r:embed="rId4"/>
          <a:stretch>
            <a:fillRect/>
          </a:stretch>
        </p:blipFill>
        <p:spPr>
          <a:xfrm>
            <a:off x="8427350" y="150783"/>
            <a:ext cx="597049" cy="251208"/>
          </a:xfrm>
          <a:prstGeom prst="rect">
            <a:avLst/>
          </a:prstGeom>
        </p:spPr>
      </p:pic>
    </p:spTree>
    <p:extLst>
      <p:ext uri="{BB962C8B-B14F-4D97-AF65-F5344CB8AC3E}">
        <p14:creationId xmlns:p14="http://schemas.microsoft.com/office/powerpoint/2010/main" val="631924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798697DB-E322-BB66-EF40-9CF9FC82E69B}"/>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2C6E37F5-8B9D-7175-6EA7-5D0AC370D161}"/>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55CCB1DE-9FDC-580E-DF73-444856C1181E}"/>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63945F0-90C4-A4DE-8D97-087DBE05B504}"/>
              </a:ext>
            </a:extLst>
          </p:cNvPr>
          <p:cNvSpPr>
            <a:spLocks noGrp="1"/>
          </p:cNvSpPr>
          <p:nvPr>
            <p:ph type="sldNum" idx="12"/>
          </p:nvPr>
        </p:nvSpPr>
        <p:spPr/>
        <p:txBody>
          <a:bodyPr/>
          <a:lstStyle/>
          <a:p>
            <a:r>
              <a:rPr lang="en-US"/>
              <a:t>[</a:t>
            </a:r>
            <a:fld id="{00000000-1234-1234-1234-123412341234}" type="slidenum">
              <a:rPr lang="en-US" dirty="0">
                <a:solidFill>
                  <a:srgbClr val="EA4E60"/>
                </a:solidFill>
              </a:rPr>
              <a:t>32</a:t>
            </a:fld>
            <a:r>
              <a:rPr lang="en-US"/>
              <a:t>]</a:t>
            </a:r>
            <a:endParaRPr lang="pt-BR"/>
          </a:p>
        </p:txBody>
      </p:sp>
      <p:pic>
        <p:nvPicPr>
          <p:cNvPr id="4" name="Imagem 3">
            <a:extLst>
              <a:ext uri="{FF2B5EF4-FFF2-40B4-BE49-F238E27FC236}">
                <a16:creationId xmlns:a16="http://schemas.microsoft.com/office/drawing/2014/main" id="{4FFE371A-CE58-2E5A-07BE-5F732B7AA304}"/>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957002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1CB80D87-0C39-88F9-E25E-79477F9D014F}"/>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1997889-E600-A4D8-2EAD-05F20E08128C}"/>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Configurando e usando o GitHub </a:t>
            </a:r>
            <a:r>
              <a:rPr lang="pt-BR" sz="2400" i="0" u="none" strike="noStrike" cap="none" dirty="0" err="1">
                <a:solidFill>
                  <a:srgbClr val="A5A5A5"/>
                </a:solidFill>
                <a:latin typeface="Calibri"/>
                <a:ea typeface="Calibri"/>
                <a:cs typeface="Calibri"/>
              </a:rPr>
              <a:t>Copilot</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8B9FE6B0-DC38-5D30-3E59-C63BC5E912D6}"/>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sym typeface="Century Gothic"/>
              </a:rPr>
              <a:t>AI, </a:t>
            </a:r>
            <a:r>
              <a:rPr lang="en-US" sz="4000" b="1" i="0" u="none" strike="noStrike" cap="none" dirty="0" err="1">
                <a:solidFill>
                  <a:srgbClr val="EA4E60"/>
                </a:solidFill>
                <a:latin typeface="Century Gothic"/>
                <a:ea typeface="Century Gothic"/>
                <a:cs typeface="Century Gothic"/>
                <a:sym typeface="Century Gothic"/>
              </a:rPr>
              <a:t>Estocástica</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xLMs</a:t>
            </a:r>
            <a:endParaRPr lang="en-US" sz="4000" b="1"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A647031-158F-B2D4-3D52-6518E575305E}"/>
              </a:ext>
            </a:extLst>
          </p:cNvPr>
          <p:cNvSpPr>
            <a:spLocks noGrp="1"/>
          </p:cNvSpPr>
          <p:nvPr>
            <p:ph type="sldNum" idx="12"/>
          </p:nvPr>
        </p:nvSpPr>
        <p:spPr/>
        <p:txBody>
          <a:bodyPr/>
          <a:lstStyle/>
          <a:p>
            <a:r>
              <a:rPr lang="en-US"/>
              <a:t>[</a:t>
            </a:r>
            <a:fld id="{00000000-1234-1234-1234-123412341234}" type="slidenum">
              <a:rPr lang="en-US">
                <a:solidFill>
                  <a:srgbClr val="EA4E60"/>
                </a:solidFill>
              </a:rPr>
              <a:t>33</a:t>
            </a:fld>
            <a:r>
              <a:rPr lang="en-US"/>
              <a:t>]</a:t>
            </a:r>
            <a:endParaRPr lang="pt-BR"/>
          </a:p>
        </p:txBody>
      </p:sp>
      <p:pic>
        <p:nvPicPr>
          <p:cNvPr id="5" name="Imagem 4">
            <a:extLst>
              <a:ext uri="{FF2B5EF4-FFF2-40B4-BE49-F238E27FC236}">
                <a16:creationId xmlns:a16="http://schemas.microsoft.com/office/drawing/2014/main" id="{6AE36A4F-DDDB-47E6-87A0-56633A8733AB}"/>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435059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7A1C4ED2-D300-3E36-4A31-73AD3A42E9A8}"/>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DFC06105-1195-E6EC-5FB2-64D94DE22E2D}"/>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000" dirty="0"/>
              <a:t>Um </a:t>
            </a:r>
            <a:r>
              <a:rPr lang="en-US" sz="2000" dirty="0" err="1"/>
              <a:t>pequeno</a:t>
            </a:r>
            <a:r>
              <a:rPr lang="en-US" sz="2000" dirty="0"/>
              <a:t> </a:t>
            </a:r>
            <a:r>
              <a:rPr lang="en-US" sz="2000" dirty="0" err="1"/>
              <a:t>papo</a:t>
            </a:r>
            <a:r>
              <a:rPr lang="en-US" sz="2000" dirty="0"/>
              <a:t> </a:t>
            </a:r>
            <a:r>
              <a:rPr lang="en-US" sz="2000" dirty="0" err="1"/>
              <a:t>sobre</a:t>
            </a:r>
            <a:r>
              <a:rPr lang="en-US" sz="2000" dirty="0"/>
              <a:t> o </a:t>
            </a:r>
            <a:r>
              <a:rPr lang="en-US" sz="2000" dirty="0" err="1"/>
              <a:t>controle</a:t>
            </a:r>
            <a:r>
              <a:rPr lang="en-US" sz="2000" dirty="0"/>
              <a:t> que </a:t>
            </a:r>
            <a:r>
              <a:rPr lang="en-US" sz="2000" dirty="0" err="1"/>
              <a:t>temos</a:t>
            </a:r>
            <a:r>
              <a:rPr lang="en-US" sz="2000" dirty="0"/>
              <a:t> </a:t>
            </a:r>
            <a:r>
              <a:rPr lang="en-US" sz="2000" dirty="0" err="1"/>
              <a:t>sobre</a:t>
            </a:r>
            <a:r>
              <a:rPr lang="en-US" sz="2000" dirty="0"/>
              <a:t> </a:t>
            </a:r>
            <a:r>
              <a:rPr lang="en-US" sz="2000" dirty="0" err="1"/>
              <a:t>ela</a:t>
            </a:r>
            <a:r>
              <a:rPr lang="en-US" sz="2000" dirty="0"/>
              <a:t>.</a:t>
            </a:r>
          </a:p>
        </p:txBody>
      </p:sp>
      <p:sp>
        <p:nvSpPr>
          <p:cNvPr id="204" name="Google Shape;204;g109ffa863cd_0_328">
            <a:extLst>
              <a:ext uri="{FF2B5EF4-FFF2-40B4-BE49-F238E27FC236}">
                <a16:creationId xmlns:a16="http://schemas.microsoft.com/office/drawing/2014/main" id="{A4BFA687-4BF8-5AEC-55A0-DBD1CDE5DB54}"/>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sym typeface="Century Gothic"/>
              </a:rPr>
              <a:t>IA</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Inteligência</a:t>
            </a:r>
            <a:r>
              <a:rPr lang="en-US" sz="4000" b="1" dirty="0">
                <a:solidFill>
                  <a:srgbClr val="EA4E60"/>
                </a:solidFill>
                <a:latin typeface="Century Gothic"/>
                <a:ea typeface="Century Gothic"/>
                <a:cs typeface="Century Gothic"/>
                <a:sym typeface="Century Gothic"/>
              </a:rPr>
              <a:t> Artificial</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ED9D666-7ADD-766E-7564-DD7D01F3396A}"/>
              </a:ext>
            </a:extLst>
          </p:cNvPr>
          <p:cNvSpPr>
            <a:spLocks noGrp="1"/>
          </p:cNvSpPr>
          <p:nvPr>
            <p:ph type="sldNum" idx="12"/>
          </p:nvPr>
        </p:nvSpPr>
        <p:spPr/>
        <p:txBody>
          <a:bodyPr/>
          <a:lstStyle/>
          <a:p>
            <a:r>
              <a:rPr lang="en-US"/>
              <a:t>[</a:t>
            </a:r>
            <a:fld id="{00000000-1234-1234-1234-123412341234}" type="slidenum">
              <a:rPr lang="en-US">
                <a:solidFill>
                  <a:srgbClr val="EA4E60"/>
                </a:solidFill>
              </a:rPr>
              <a:t>34</a:t>
            </a:fld>
            <a:r>
              <a:rPr lang="en-US"/>
              <a:t>]</a:t>
            </a:r>
            <a:endParaRPr lang="pt-BR"/>
          </a:p>
        </p:txBody>
      </p:sp>
      <p:pic>
        <p:nvPicPr>
          <p:cNvPr id="5" name="Imagem 3">
            <a:extLst>
              <a:ext uri="{FF2B5EF4-FFF2-40B4-BE49-F238E27FC236}">
                <a16:creationId xmlns:a16="http://schemas.microsoft.com/office/drawing/2014/main" id="{8A5E31D2-ADCE-F47D-24C4-980A6C77F6D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817404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A476EB18-42DF-CFD4-F267-07D954615CB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AC7D4EA7-B7D9-DDEA-F035-38527C5AAB1D}"/>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000" dirty="0"/>
              <a:t>Uma </a:t>
            </a:r>
            <a:r>
              <a:rPr lang="en-US" sz="2000" dirty="0" err="1"/>
              <a:t>dica</a:t>
            </a:r>
            <a:r>
              <a:rPr lang="en-US" sz="2000" dirty="0"/>
              <a:t>: </a:t>
            </a:r>
            <a:r>
              <a:rPr lang="en-US" sz="2000" dirty="0" err="1"/>
              <a:t>Apesar</a:t>
            </a:r>
            <a:r>
              <a:rPr lang="en-US" sz="2000" dirty="0"/>
              <a:t> de </a:t>
            </a:r>
            <a:r>
              <a:rPr lang="en-US" sz="2000" dirty="0" err="1"/>
              <a:t>modelos</a:t>
            </a:r>
            <a:r>
              <a:rPr lang="en-US" sz="2000" dirty="0"/>
              <a:t> </a:t>
            </a:r>
            <a:r>
              <a:rPr lang="en-US" sz="2000" dirty="0" err="1"/>
              <a:t>complexos</a:t>
            </a:r>
            <a:r>
              <a:rPr lang="en-US" sz="2000" dirty="0"/>
              <a:t>, </a:t>
            </a:r>
            <a:r>
              <a:rPr lang="en-US" sz="2000" dirty="0" err="1"/>
              <a:t>são</a:t>
            </a:r>
            <a:r>
              <a:rPr lang="en-US" sz="2000" dirty="0"/>
              <a:t> </a:t>
            </a:r>
            <a:r>
              <a:rPr lang="en-US" sz="2000" dirty="0" err="1"/>
              <a:t>modelos</a:t>
            </a:r>
            <a:r>
              <a:rPr lang="en-US" sz="2000" dirty="0"/>
              <a:t> </a:t>
            </a:r>
            <a:r>
              <a:rPr lang="en-US" sz="2000" dirty="0" err="1"/>
              <a:t>matemáticos</a:t>
            </a:r>
            <a:r>
              <a:rPr lang="en-US" sz="2000" dirty="0"/>
              <a:t> no final das </a:t>
            </a:r>
            <a:r>
              <a:rPr lang="en-US" sz="2000" dirty="0" err="1"/>
              <a:t>contas</a:t>
            </a:r>
            <a:endParaRPr lang="en-US" sz="2000" dirty="0"/>
          </a:p>
        </p:txBody>
      </p:sp>
      <p:sp>
        <p:nvSpPr>
          <p:cNvPr id="204" name="Google Shape;204;g109ffa863cd_0_328">
            <a:extLst>
              <a:ext uri="{FF2B5EF4-FFF2-40B4-BE49-F238E27FC236}">
                <a16:creationId xmlns:a16="http://schemas.microsoft.com/office/drawing/2014/main" id="{B4A382EF-BF60-80EA-0E0D-A1ED41AD1258}"/>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sym typeface="Century Gothic"/>
              </a:rPr>
              <a:t>IA</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Inteligência</a:t>
            </a:r>
            <a:r>
              <a:rPr lang="en-US" sz="4000" b="1" dirty="0">
                <a:solidFill>
                  <a:srgbClr val="EA4E60"/>
                </a:solidFill>
                <a:latin typeface="Century Gothic"/>
                <a:ea typeface="Century Gothic"/>
                <a:cs typeface="Century Gothic"/>
                <a:sym typeface="Century Gothic"/>
              </a:rPr>
              <a:t> Artificial</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B40D39C-3003-309C-0BFE-2D728E649969}"/>
              </a:ext>
            </a:extLst>
          </p:cNvPr>
          <p:cNvSpPr>
            <a:spLocks noGrp="1"/>
          </p:cNvSpPr>
          <p:nvPr>
            <p:ph type="sldNum" idx="12"/>
          </p:nvPr>
        </p:nvSpPr>
        <p:spPr/>
        <p:txBody>
          <a:bodyPr/>
          <a:lstStyle/>
          <a:p>
            <a:r>
              <a:rPr lang="en-US"/>
              <a:t>[</a:t>
            </a:r>
            <a:fld id="{00000000-1234-1234-1234-123412341234}" type="slidenum">
              <a:rPr lang="en-US">
                <a:solidFill>
                  <a:srgbClr val="EA4E60"/>
                </a:solidFill>
              </a:rPr>
              <a:t>35</a:t>
            </a:fld>
            <a:r>
              <a:rPr lang="en-US"/>
              <a:t>]</a:t>
            </a:r>
            <a:endParaRPr lang="pt-BR"/>
          </a:p>
        </p:txBody>
      </p:sp>
      <p:pic>
        <p:nvPicPr>
          <p:cNvPr id="5" name="Imagem 3">
            <a:extLst>
              <a:ext uri="{FF2B5EF4-FFF2-40B4-BE49-F238E27FC236}">
                <a16:creationId xmlns:a16="http://schemas.microsoft.com/office/drawing/2014/main" id="{47CF2184-6A47-31A5-22EE-0A024EC3572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276589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FC7FE4A9-4E5C-5684-DE79-3BB63EE0F33E}"/>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E82899CC-0FCA-0135-4992-4F61126F5EF8}"/>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000" dirty="0"/>
              <a:t>Por qual </a:t>
            </a:r>
            <a:r>
              <a:rPr lang="en-US" sz="2000" dirty="0" err="1"/>
              <a:t>motivo</a:t>
            </a:r>
            <a:r>
              <a:rPr lang="en-US" sz="2000" dirty="0"/>
              <a:t> o Copilot </a:t>
            </a:r>
            <a:r>
              <a:rPr lang="en-US" sz="2000" dirty="0" err="1"/>
              <a:t>pode</a:t>
            </a:r>
            <a:r>
              <a:rPr lang="en-US" sz="2000" dirty="0"/>
              <a:t> </a:t>
            </a:r>
            <a:r>
              <a:rPr lang="en-US" sz="2000" dirty="0" err="1"/>
              <a:t>alucinar</a:t>
            </a:r>
            <a:r>
              <a:rPr lang="en-US" sz="2000" dirty="0"/>
              <a:t> e </a:t>
            </a:r>
            <a:r>
              <a:rPr lang="en-US" sz="2000" dirty="0" err="1"/>
              <a:t>dar</a:t>
            </a:r>
            <a:r>
              <a:rPr lang="en-US" sz="2000" dirty="0"/>
              <a:t> </a:t>
            </a:r>
            <a:r>
              <a:rPr lang="en-US" sz="2000" dirty="0" err="1"/>
              <a:t>problemas</a:t>
            </a:r>
            <a:r>
              <a:rPr lang="en-US" sz="2000" dirty="0"/>
              <a:t>?</a:t>
            </a:r>
          </a:p>
        </p:txBody>
      </p:sp>
      <p:sp>
        <p:nvSpPr>
          <p:cNvPr id="204" name="Google Shape;204;g109ffa863cd_0_328">
            <a:extLst>
              <a:ext uri="{FF2B5EF4-FFF2-40B4-BE49-F238E27FC236}">
                <a16:creationId xmlns:a16="http://schemas.microsoft.com/office/drawing/2014/main" id="{91350C81-05FC-F1F1-2BAD-319FD47C632D}"/>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Estocástico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9295E3A-6DE4-78E1-D6A5-CC44EE86CA34}"/>
              </a:ext>
            </a:extLst>
          </p:cNvPr>
          <p:cNvSpPr>
            <a:spLocks noGrp="1"/>
          </p:cNvSpPr>
          <p:nvPr>
            <p:ph type="sldNum" idx="12"/>
          </p:nvPr>
        </p:nvSpPr>
        <p:spPr/>
        <p:txBody>
          <a:bodyPr/>
          <a:lstStyle/>
          <a:p>
            <a:r>
              <a:rPr lang="en-US"/>
              <a:t>[</a:t>
            </a:r>
            <a:fld id="{00000000-1234-1234-1234-123412341234}" type="slidenum">
              <a:rPr lang="en-US">
                <a:solidFill>
                  <a:srgbClr val="EA4E60"/>
                </a:solidFill>
              </a:rPr>
              <a:t>36</a:t>
            </a:fld>
            <a:r>
              <a:rPr lang="en-US"/>
              <a:t>]</a:t>
            </a:r>
            <a:endParaRPr lang="pt-BR"/>
          </a:p>
        </p:txBody>
      </p:sp>
      <p:pic>
        <p:nvPicPr>
          <p:cNvPr id="5" name="Imagem 3">
            <a:extLst>
              <a:ext uri="{FF2B5EF4-FFF2-40B4-BE49-F238E27FC236}">
                <a16:creationId xmlns:a16="http://schemas.microsoft.com/office/drawing/2014/main" id="{2B691B99-B0F1-4A7C-831A-82ADD815278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04309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7440DCD8-4F35-F43C-5287-01F79D562E67}"/>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6E3D49E-F969-8B0A-BF8B-C9312595C437}"/>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endParaRPr lang="en-US" sz="2000" dirty="0"/>
          </a:p>
        </p:txBody>
      </p:sp>
      <p:sp>
        <p:nvSpPr>
          <p:cNvPr id="204" name="Google Shape;204;g109ffa863cd_0_328">
            <a:extLst>
              <a:ext uri="{FF2B5EF4-FFF2-40B4-BE49-F238E27FC236}">
                <a16:creationId xmlns:a16="http://schemas.microsoft.com/office/drawing/2014/main" id="{13BEC24F-49F0-E105-3FD4-E172630C160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Estocástico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899D0DA2-670B-A680-B795-C14D242A2D30}"/>
              </a:ext>
            </a:extLst>
          </p:cNvPr>
          <p:cNvSpPr>
            <a:spLocks noGrp="1"/>
          </p:cNvSpPr>
          <p:nvPr>
            <p:ph type="sldNum" idx="12"/>
          </p:nvPr>
        </p:nvSpPr>
        <p:spPr/>
        <p:txBody>
          <a:bodyPr/>
          <a:lstStyle/>
          <a:p>
            <a:r>
              <a:rPr lang="en-US"/>
              <a:t>[</a:t>
            </a:r>
            <a:fld id="{00000000-1234-1234-1234-123412341234}" type="slidenum">
              <a:rPr lang="en-US">
                <a:solidFill>
                  <a:srgbClr val="EA4E60"/>
                </a:solidFill>
              </a:rPr>
              <a:t>37</a:t>
            </a:fld>
            <a:r>
              <a:rPr lang="en-US"/>
              <a:t>]</a:t>
            </a:r>
            <a:endParaRPr lang="pt-BR"/>
          </a:p>
        </p:txBody>
      </p:sp>
      <p:pic>
        <p:nvPicPr>
          <p:cNvPr id="5" name="Imagem 3">
            <a:extLst>
              <a:ext uri="{FF2B5EF4-FFF2-40B4-BE49-F238E27FC236}">
                <a16:creationId xmlns:a16="http://schemas.microsoft.com/office/drawing/2014/main" id="{CE0561CD-5CE3-EAFD-85AD-D16A51FD7980}"/>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Interface gráfica do usuário, Texto, Aplicativo, Email&#10;&#10;Descrição gerada automaticamente">
            <a:extLst>
              <a:ext uri="{FF2B5EF4-FFF2-40B4-BE49-F238E27FC236}">
                <a16:creationId xmlns:a16="http://schemas.microsoft.com/office/drawing/2014/main" id="{094D5AA9-64A1-395C-09CC-AD3BD9E106FC}"/>
              </a:ext>
            </a:extLst>
          </p:cNvPr>
          <p:cNvPicPr>
            <a:picLocks noChangeAspect="1"/>
          </p:cNvPicPr>
          <p:nvPr/>
        </p:nvPicPr>
        <p:blipFill>
          <a:blip r:embed="rId4"/>
          <a:stretch>
            <a:fillRect/>
          </a:stretch>
        </p:blipFill>
        <p:spPr>
          <a:xfrm>
            <a:off x="561575" y="1302895"/>
            <a:ext cx="5091741" cy="3643756"/>
          </a:xfrm>
          <a:prstGeom prst="rect">
            <a:avLst/>
          </a:prstGeom>
        </p:spPr>
      </p:pic>
    </p:spTree>
    <p:extLst>
      <p:ext uri="{BB962C8B-B14F-4D97-AF65-F5344CB8AC3E}">
        <p14:creationId xmlns:p14="http://schemas.microsoft.com/office/powerpoint/2010/main" val="1232330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41E48659-A62B-1DDC-0439-5BE4A3991EA9}"/>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C3FF9FDE-39E7-D30A-1215-B2995DE449B1}"/>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000" dirty="0"/>
              <a:t>Cuidado com a </a:t>
            </a:r>
            <a:r>
              <a:rPr lang="en-US" sz="2000" dirty="0" err="1"/>
              <a:t>sopa</a:t>
            </a:r>
            <a:r>
              <a:rPr lang="en-US" sz="2000" dirty="0"/>
              <a:t> de </a:t>
            </a:r>
            <a:r>
              <a:rPr lang="en-US" sz="2000" dirty="0" err="1"/>
              <a:t>Letrinhas</a:t>
            </a:r>
            <a:r>
              <a:rPr lang="en-US" sz="2000" dirty="0"/>
              <a:t>:</a:t>
            </a:r>
          </a:p>
          <a:p>
            <a:pPr marL="0" marR="0" lvl="0" indent="0" algn="just" rtl="0">
              <a:lnSpc>
                <a:spcPct val="115000"/>
              </a:lnSpc>
              <a:spcBef>
                <a:spcPts val="1000"/>
              </a:spcBef>
              <a:spcAft>
                <a:spcPts val="0"/>
              </a:spcAft>
              <a:buNone/>
            </a:pPr>
            <a:r>
              <a:rPr lang="en-US" sz="2000" dirty="0"/>
              <a:t>LLMs: </a:t>
            </a:r>
            <a:r>
              <a:rPr lang="en-US" sz="2000" dirty="0" err="1"/>
              <a:t>Modelos</a:t>
            </a:r>
            <a:r>
              <a:rPr lang="en-US" sz="2000" dirty="0"/>
              <a:t> de </a:t>
            </a:r>
            <a:r>
              <a:rPr lang="en-US" sz="2000" dirty="0" err="1"/>
              <a:t>Linguagem</a:t>
            </a:r>
            <a:r>
              <a:rPr lang="en-US" sz="2000" dirty="0"/>
              <a:t> Grandes</a:t>
            </a:r>
          </a:p>
          <a:p>
            <a:pPr marL="0" marR="0" lvl="0" indent="0" algn="just" rtl="0">
              <a:lnSpc>
                <a:spcPct val="115000"/>
              </a:lnSpc>
              <a:spcBef>
                <a:spcPts val="1000"/>
              </a:spcBef>
              <a:spcAft>
                <a:spcPts val="0"/>
              </a:spcAft>
              <a:buNone/>
            </a:pPr>
            <a:r>
              <a:rPr lang="en-US" sz="2000" dirty="0"/>
              <a:t>SLMs: </a:t>
            </a:r>
            <a:r>
              <a:rPr lang="en-US" sz="2000" dirty="0" err="1"/>
              <a:t>Modelos</a:t>
            </a:r>
            <a:r>
              <a:rPr lang="en-US" sz="2000" dirty="0"/>
              <a:t> de </a:t>
            </a:r>
            <a:r>
              <a:rPr lang="en-US" sz="2000" dirty="0" err="1"/>
              <a:t>Linguagem</a:t>
            </a:r>
            <a:r>
              <a:rPr lang="en-US" sz="2000" dirty="0"/>
              <a:t> </a:t>
            </a:r>
            <a:r>
              <a:rPr lang="en-US" sz="2000" dirty="0" err="1"/>
              <a:t>Pequenos</a:t>
            </a:r>
            <a:endParaRPr lang="en-US" sz="2000" dirty="0"/>
          </a:p>
        </p:txBody>
      </p:sp>
      <p:sp>
        <p:nvSpPr>
          <p:cNvPr id="204" name="Google Shape;204;g109ffa863cd_0_328">
            <a:extLst>
              <a:ext uri="{FF2B5EF4-FFF2-40B4-BE49-F238E27FC236}">
                <a16:creationId xmlns:a16="http://schemas.microsoft.com/office/drawing/2014/main" id="{D91CD77E-7867-6C67-D8C1-F5F3B52B38F8}"/>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sym typeface="Century Gothic"/>
              </a:rPr>
              <a:t>xLMs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0B6D77D-4F75-2700-C6AF-68BD91C27B48}"/>
              </a:ext>
            </a:extLst>
          </p:cNvPr>
          <p:cNvSpPr>
            <a:spLocks noGrp="1"/>
          </p:cNvSpPr>
          <p:nvPr>
            <p:ph type="sldNum" idx="12"/>
          </p:nvPr>
        </p:nvSpPr>
        <p:spPr/>
        <p:txBody>
          <a:bodyPr/>
          <a:lstStyle/>
          <a:p>
            <a:r>
              <a:rPr lang="en-US"/>
              <a:t>[</a:t>
            </a:r>
            <a:fld id="{00000000-1234-1234-1234-123412341234}" type="slidenum">
              <a:rPr lang="en-US">
                <a:solidFill>
                  <a:srgbClr val="EA4E60"/>
                </a:solidFill>
              </a:rPr>
              <a:t>38</a:t>
            </a:fld>
            <a:r>
              <a:rPr lang="en-US"/>
              <a:t>]</a:t>
            </a:r>
            <a:endParaRPr lang="pt-BR"/>
          </a:p>
        </p:txBody>
      </p:sp>
      <p:pic>
        <p:nvPicPr>
          <p:cNvPr id="5" name="Imagem 3">
            <a:extLst>
              <a:ext uri="{FF2B5EF4-FFF2-40B4-BE49-F238E27FC236}">
                <a16:creationId xmlns:a16="http://schemas.microsoft.com/office/drawing/2014/main" id="{98FC155E-7A3E-0519-3E56-DA9F2B43F29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044995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4D3A4595-6656-0028-7739-AA8FF15AF6C2}"/>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5F5B3D15-40B9-31CA-1843-E88DD1C014BA}"/>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endParaRPr lang="en-US" sz="2000" dirty="0"/>
          </a:p>
        </p:txBody>
      </p:sp>
      <p:sp>
        <p:nvSpPr>
          <p:cNvPr id="204" name="Google Shape;204;g109ffa863cd_0_328">
            <a:extLst>
              <a:ext uri="{FF2B5EF4-FFF2-40B4-BE49-F238E27FC236}">
                <a16:creationId xmlns:a16="http://schemas.microsoft.com/office/drawing/2014/main" id="{21EB6640-EA8E-5472-637E-A6FF9F66F389}"/>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sym typeface="Century Gothic"/>
              </a:rPr>
              <a:t>xLMs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8B821979-76EE-0C97-1D7A-DC0EB4F475AB}"/>
              </a:ext>
            </a:extLst>
          </p:cNvPr>
          <p:cNvSpPr>
            <a:spLocks noGrp="1"/>
          </p:cNvSpPr>
          <p:nvPr>
            <p:ph type="sldNum" idx="12"/>
          </p:nvPr>
        </p:nvSpPr>
        <p:spPr/>
        <p:txBody>
          <a:bodyPr/>
          <a:lstStyle/>
          <a:p>
            <a:r>
              <a:rPr lang="en-US"/>
              <a:t>[</a:t>
            </a:r>
            <a:fld id="{00000000-1234-1234-1234-123412341234}" type="slidenum">
              <a:rPr lang="en-US">
                <a:solidFill>
                  <a:srgbClr val="EA4E60"/>
                </a:solidFill>
              </a:rPr>
              <a:t>39</a:t>
            </a:fld>
            <a:r>
              <a:rPr lang="en-US"/>
              <a:t>]</a:t>
            </a:r>
            <a:endParaRPr lang="pt-BR"/>
          </a:p>
        </p:txBody>
      </p:sp>
      <p:pic>
        <p:nvPicPr>
          <p:cNvPr id="5" name="Imagem 3">
            <a:extLst>
              <a:ext uri="{FF2B5EF4-FFF2-40B4-BE49-F238E27FC236}">
                <a16:creationId xmlns:a16="http://schemas.microsoft.com/office/drawing/2014/main" id="{4610E790-688B-8577-C62C-AE8DFBE4D2C1}"/>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Tela de computador com texto preto sobre fundo azul&#10;&#10;Descrição gerada automaticamente">
            <a:extLst>
              <a:ext uri="{FF2B5EF4-FFF2-40B4-BE49-F238E27FC236}">
                <a16:creationId xmlns:a16="http://schemas.microsoft.com/office/drawing/2014/main" id="{344BC29F-9DF3-E56C-E9E2-64761726A407}"/>
              </a:ext>
            </a:extLst>
          </p:cNvPr>
          <p:cNvPicPr>
            <a:picLocks noChangeAspect="1"/>
          </p:cNvPicPr>
          <p:nvPr/>
        </p:nvPicPr>
        <p:blipFill>
          <a:blip r:embed="rId4"/>
          <a:stretch>
            <a:fillRect/>
          </a:stretch>
        </p:blipFill>
        <p:spPr>
          <a:xfrm>
            <a:off x="2262728" y="248079"/>
            <a:ext cx="4618544" cy="4802549"/>
          </a:xfrm>
          <a:prstGeom prst="rect">
            <a:avLst/>
          </a:prstGeom>
        </p:spPr>
      </p:pic>
    </p:spTree>
    <p:extLst>
      <p:ext uri="{BB962C8B-B14F-4D97-AF65-F5344CB8AC3E}">
        <p14:creationId xmlns:p14="http://schemas.microsoft.com/office/powerpoint/2010/main" val="346579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ED7B28D3-BFBC-4580-D49B-387B48CAB3AD}"/>
            </a:ext>
          </a:extLst>
        </p:cNvPr>
        <p:cNvGrpSpPr/>
        <p:nvPr/>
      </p:nvGrpSpPr>
      <p:grpSpPr>
        <a:xfrm>
          <a:off x="0" y="0"/>
          <a:ext cx="0" cy="0"/>
          <a:chOff x="0" y="0"/>
          <a:chExt cx="0" cy="0"/>
        </a:xfrm>
      </p:grpSpPr>
      <p:sp>
        <p:nvSpPr>
          <p:cNvPr id="175" name="Google Shape;175;g116295da5bc_0_62">
            <a:extLst>
              <a:ext uri="{FF2B5EF4-FFF2-40B4-BE49-F238E27FC236}">
                <a16:creationId xmlns:a16="http://schemas.microsoft.com/office/drawing/2014/main" id="{045DBC33-75A9-1EB1-0F59-E1E96E4BE33E}"/>
              </a:ext>
            </a:extLst>
          </p:cNvPr>
          <p:cNvSpPr txBox="1"/>
          <p:nvPr/>
        </p:nvSpPr>
        <p:spPr>
          <a:xfrm>
            <a:off x="565525" y="1599663"/>
            <a:ext cx="7984551" cy="2199493"/>
          </a:xfrm>
          <a:prstGeom prst="rect">
            <a:avLst/>
          </a:prstGeom>
          <a:noFill/>
          <a:ln>
            <a:noFill/>
          </a:ln>
        </p:spPr>
        <p:txBody>
          <a:bodyPr spcFirstLastPara="1" wrap="square" lIns="91425" tIns="91425" rIns="91425" bIns="91425" anchor="ctr" anchorCtr="0">
            <a:noAutofit/>
          </a:bodyPr>
          <a:lstStyle/>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Foque em aprender.</a:t>
            </a:r>
          </a:p>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Ter a assinatura </a:t>
            </a:r>
            <a:r>
              <a:rPr lang="pt-BR" sz="2800" dirty="0" err="1">
                <a:solidFill>
                  <a:srgbClr val="040A24"/>
                </a:solidFill>
                <a:latin typeface="Calibri"/>
                <a:ea typeface="Calibri"/>
                <a:cs typeface="Calibri"/>
              </a:rPr>
              <a:t>Trial</a:t>
            </a:r>
            <a:r>
              <a:rPr lang="pt-BR" sz="2800" dirty="0">
                <a:solidFill>
                  <a:srgbClr val="040A24"/>
                </a:solidFill>
                <a:latin typeface="Calibri"/>
                <a:ea typeface="Calibri"/>
                <a:cs typeface="Calibri"/>
              </a:rPr>
              <a:t> do </a:t>
            </a:r>
            <a:r>
              <a:rPr lang="pt-BR" sz="2800" dirty="0" err="1">
                <a:solidFill>
                  <a:srgbClr val="040A24"/>
                </a:solidFill>
                <a:latin typeface="Calibri"/>
                <a:ea typeface="Calibri"/>
                <a:cs typeface="Calibri"/>
              </a:rPr>
              <a:t>Copilot</a:t>
            </a:r>
            <a:endParaRPr lang="en-US" sz="2800" dirty="0">
              <a:solidFill>
                <a:srgbClr val="040A24"/>
              </a:solidFill>
              <a:latin typeface="Calibri"/>
              <a:ea typeface="Calibri"/>
              <a:cs typeface="Calibri"/>
            </a:endParaRPr>
          </a:p>
          <a:p>
            <a:pPr marL="419100" indent="-342900">
              <a:buClr>
                <a:srgbClr val="040A24"/>
              </a:buClr>
              <a:buSzPts val="2400"/>
              <a:buFont typeface="Wingdings"/>
              <a:buChar char="ü"/>
            </a:pPr>
            <a:r>
              <a:rPr lang="en-US" sz="2800" dirty="0" err="1">
                <a:solidFill>
                  <a:srgbClr val="040A24"/>
                </a:solidFill>
                <a:latin typeface="Calibri"/>
                <a:ea typeface="Calibri"/>
                <a:cs typeface="Calibri"/>
              </a:rPr>
              <a:t>Pode</a:t>
            </a:r>
            <a:r>
              <a:rPr lang="en-US" sz="2800" dirty="0">
                <a:solidFill>
                  <a:srgbClr val="040A24"/>
                </a:solidFill>
                <a:latin typeface="Calibri"/>
                <a:ea typeface="Calibri"/>
                <a:cs typeface="Calibri"/>
              </a:rPr>
              <a:t> </a:t>
            </a:r>
            <a:r>
              <a:rPr lang="en-US" sz="2800" dirty="0" err="1">
                <a:solidFill>
                  <a:srgbClr val="040A24"/>
                </a:solidFill>
                <a:latin typeface="Calibri"/>
                <a:ea typeface="Calibri"/>
                <a:cs typeface="Calibri"/>
              </a:rPr>
              <a:t>utilizar</a:t>
            </a:r>
            <a:r>
              <a:rPr lang="en-US" sz="2800" dirty="0">
                <a:solidFill>
                  <a:srgbClr val="040A24"/>
                </a:solidFill>
                <a:latin typeface="Calibri"/>
                <a:ea typeface="Calibri"/>
                <a:cs typeface="Calibri"/>
              </a:rPr>
              <a:t> o ChatGPT </a:t>
            </a:r>
            <a:r>
              <a:rPr lang="en-US" sz="2800" dirty="0" err="1">
                <a:solidFill>
                  <a:srgbClr val="040A24"/>
                </a:solidFill>
                <a:latin typeface="Calibri"/>
                <a:ea typeface="Calibri"/>
                <a:cs typeface="Calibri"/>
              </a:rPr>
              <a:t>ou</a:t>
            </a:r>
            <a:r>
              <a:rPr lang="en-US" sz="2800" dirty="0">
                <a:solidFill>
                  <a:srgbClr val="040A24"/>
                </a:solidFill>
                <a:latin typeface="Calibri"/>
                <a:ea typeface="Calibri"/>
                <a:cs typeface="Calibri"/>
              </a:rPr>
              <a:t> </a:t>
            </a:r>
            <a:r>
              <a:rPr lang="en-US" sz="2800" dirty="0" err="1">
                <a:solidFill>
                  <a:srgbClr val="040A24"/>
                </a:solidFill>
                <a:latin typeface="Calibri"/>
                <a:ea typeface="Calibri"/>
                <a:cs typeface="Calibri"/>
              </a:rPr>
              <a:t>equivalente</a:t>
            </a:r>
            <a:r>
              <a:rPr lang="en-US" sz="2800" dirty="0">
                <a:solidFill>
                  <a:srgbClr val="040A24"/>
                </a:solidFill>
                <a:latin typeface="Calibri"/>
                <a:ea typeface="Calibri"/>
                <a:cs typeface="Calibri"/>
              </a:rPr>
              <a:t> para </a:t>
            </a:r>
            <a:r>
              <a:rPr lang="en-US" sz="2800" dirty="0" err="1">
                <a:solidFill>
                  <a:srgbClr val="040A24"/>
                </a:solidFill>
                <a:latin typeface="Calibri"/>
                <a:ea typeface="Calibri"/>
                <a:cs typeface="Calibri"/>
              </a:rPr>
              <a:t>praticar</a:t>
            </a:r>
            <a:endParaRPr lang="en-US" sz="2800" dirty="0">
              <a:solidFill>
                <a:srgbClr val="040A24"/>
              </a:solidFill>
              <a:latin typeface="Calibri"/>
              <a:ea typeface="Calibri"/>
              <a:cs typeface="Calibri"/>
            </a:endParaRPr>
          </a:p>
        </p:txBody>
      </p:sp>
      <p:sp>
        <p:nvSpPr>
          <p:cNvPr id="176" name="Google Shape;176;g116295da5bc_0_62">
            <a:extLst>
              <a:ext uri="{FF2B5EF4-FFF2-40B4-BE49-F238E27FC236}">
                <a16:creationId xmlns:a16="http://schemas.microsoft.com/office/drawing/2014/main" id="{11DBC10B-77E7-6A50-7B3F-18C24AB7491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Pré-requisitos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681496C-58B0-AB97-09E1-51EF285D117D}"/>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B05E92BE-E310-9E7B-C2D9-79DC04526EC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778327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7083AADB-A27E-EE69-6F32-0A8895E9F771}"/>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9957D5DD-D349-3680-B977-F86C658E0A78}"/>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Veja como sempre temos passos para chegar, aqui. </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Menos </a:t>
            </a:r>
            <a:r>
              <a:rPr lang="pt-BR" sz="2400" i="1" dirty="0">
                <a:solidFill>
                  <a:srgbClr val="040A24"/>
                </a:solidFill>
                <a:latin typeface="Calibri"/>
                <a:ea typeface="Calibri"/>
                <a:cs typeface="Calibri"/>
                <a:sym typeface="Calibri"/>
              </a:rPr>
              <a:t>Magic </a:t>
            </a:r>
            <a:r>
              <a:rPr lang="pt-BR" sz="2400" i="1" dirty="0" err="1">
                <a:solidFill>
                  <a:srgbClr val="040A24"/>
                </a:solidFill>
                <a:latin typeface="Calibri"/>
                <a:ea typeface="Calibri"/>
                <a:cs typeface="Calibri"/>
                <a:sym typeface="Calibri"/>
              </a:rPr>
              <a:t>Thinking</a:t>
            </a:r>
            <a:r>
              <a:rPr lang="pt-BR" sz="2400" dirty="0">
                <a:solidFill>
                  <a:srgbClr val="040A24"/>
                </a:solidFill>
                <a:latin typeface="Calibri"/>
                <a:ea typeface="Calibri"/>
                <a:cs typeface="Calibri"/>
                <a:sym typeface="Calibri"/>
              </a:rPr>
              <a:t>, Mais ação</a:t>
            </a:r>
          </a:p>
        </p:txBody>
      </p:sp>
      <p:sp>
        <p:nvSpPr>
          <p:cNvPr id="204" name="Google Shape;204;g109ffa863cd_0_328">
            <a:extLst>
              <a:ext uri="{FF2B5EF4-FFF2-40B4-BE49-F238E27FC236}">
                <a16:creationId xmlns:a16="http://schemas.microsoft.com/office/drawing/2014/main" id="{C60B7CCF-CC6D-9738-90F4-3D43159CA989}"/>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i="1" dirty="0">
                <a:solidFill>
                  <a:srgbClr val="EA4E60"/>
                </a:solidFill>
                <a:latin typeface="Century Gothic"/>
                <a:ea typeface="Century Gothic"/>
                <a:cs typeface="Century Gothic"/>
                <a:sym typeface="Century Gothic"/>
              </a:rPr>
              <a:t>Nada em Software é Milagre</a:t>
            </a:r>
            <a:endParaRPr lang="en-US" sz="4000" b="1" i="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4DD9F65-162C-962E-BFF1-A46C6C974F1C}"/>
              </a:ext>
            </a:extLst>
          </p:cNvPr>
          <p:cNvSpPr>
            <a:spLocks noGrp="1"/>
          </p:cNvSpPr>
          <p:nvPr>
            <p:ph type="sldNum" idx="12"/>
          </p:nvPr>
        </p:nvSpPr>
        <p:spPr/>
        <p:txBody>
          <a:bodyPr/>
          <a:lstStyle/>
          <a:p>
            <a:r>
              <a:rPr lang="en-US"/>
              <a:t>[</a:t>
            </a:r>
            <a:fld id="{00000000-1234-1234-1234-123412341234}" type="slidenum">
              <a:rPr lang="en-US">
                <a:solidFill>
                  <a:srgbClr val="EA4E60"/>
                </a:solidFill>
              </a:rPr>
              <a:t>40</a:t>
            </a:fld>
            <a:r>
              <a:rPr lang="en-US"/>
              <a:t>]</a:t>
            </a:r>
            <a:endParaRPr lang="pt-BR"/>
          </a:p>
        </p:txBody>
      </p:sp>
      <p:pic>
        <p:nvPicPr>
          <p:cNvPr id="5" name="Imagem 3">
            <a:extLst>
              <a:ext uri="{FF2B5EF4-FFF2-40B4-BE49-F238E27FC236}">
                <a16:creationId xmlns:a16="http://schemas.microsoft.com/office/drawing/2014/main" id="{4FB42529-38B6-7AB2-B499-5142BCF3C7A1}"/>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85134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6E11C8DA-D1C6-E4CD-B425-E57B15C3FE19}"/>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BA3226B3-000B-943E-EFA8-64D733974619}"/>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000" dirty="0"/>
              <a:t>Cuidado com a </a:t>
            </a:r>
            <a:r>
              <a:rPr lang="en-US" sz="2000" dirty="0" err="1"/>
              <a:t>sopa</a:t>
            </a:r>
            <a:r>
              <a:rPr lang="en-US" sz="2000" dirty="0"/>
              <a:t> de </a:t>
            </a:r>
            <a:r>
              <a:rPr lang="en-US" sz="2000" dirty="0" err="1"/>
              <a:t>Letrinhas</a:t>
            </a:r>
            <a:r>
              <a:rPr lang="en-US" sz="2000" dirty="0"/>
              <a:t>:</a:t>
            </a:r>
          </a:p>
          <a:p>
            <a:pPr marL="0" marR="0" lvl="0" indent="0" algn="just" rtl="0">
              <a:lnSpc>
                <a:spcPct val="115000"/>
              </a:lnSpc>
              <a:spcBef>
                <a:spcPts val="1000"/>
              </a:spcBef>
              <a:spcAft>
                <a:spcPts val="0"/>
              </a:spcAft>
              <a:buNone/>
            </a:pPr>
            <a:r>
              <a:rPr lang="en-US" sz="2000" dirty="0"/>
              <a:t>LLMs: </a:t>
            </a:r>
            <a:r>
              <a:rPr lang="en-US" sz="2000" dirty="0" err="1"/>
              <a:t>Modelos</a:t>
            </a:r>
            <a:r>
              <a:rPr lang="en-US" sz="2000" dirty="0"/>
              <a:t> de </a:t>
            </a:r>
            <a:r>
              <a:rPr lang="en-US" sz="2000" dirty="0" err="1"/>
              <a:t>Linguagem</a:t>
            </a:r>
            <a:r>
              <a:rPr lang="en-US" sz="2000" dirty="0"/>
              <a:t> Longa</a:t>
            </a:r>
          </a:p>
          <a:p>
            <a:pPr marL="0" marR="0" lvl="0" indent="0" algn="just" rtl="0">
              <a:lnSpc>
                <a:spcPct val="115000"/>
              </a:lnSpc>
              <a:spcBef>
                <a:spcPts val="1000"/>
              </a:spcBef>
              <a:spcAft>
                <a:spcPts val="0"/>
              </a:spcAft>
              <a:buNone/>
            </a:pPr>
            <a:r>
              <a:rPr lang="en-US" sz="2000" dirty="0"/>
              <a:t>SLMs: </a:t>
            </a:r>
            <a:r>
              <a:rPr lang="en-US" sz="2000" dirty="0" err="1"/>
              <a:t>Modelos</a:t>
            </a:r>
            <a:r>
              <a:rPr lang="en-US" sz="2000" dirty="0"/>
              <a:t> de </a:t>
            </a:r>
            <a:r>
              <a:rPr lang="en-US" sz="2000" dirty="0" err="1"/>
              <a:t>Linguagem</a:t>
            </a:r>
            <a:r>
              <a:rPr lang="en-US" sz="2000" dirty="0"/>
              <a:t> </a:t>
            </a:r>
            <a:r>
              <a:rPr lang="en-US" sz="2000" dirty="0" err="1"/>
              <a:t>Curtos</a:t>
            </a:r>
            <a:endParaRPr lang="en-US" sz="2000" dirty="0"/>
          </a:p>
        </p:txBody>
      </p:sp>
      <p:sp>
        <p:nvSpPr>
          <p:cNvPr id="204" name="Google Shape;204;g109ffa863cd_0_328">
            <a:extLst>
              <a:ext uri="{FF2B5EF4-FFF2-40B4-BE49-F238E27FC236}">
                <a16:creationId xmlns:a16="http://schemas.microsoft.com/office/drawing/2014/main" id="{98C64AF7-C912-3899-8579-B6CB8A32BF8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sym typeface="Century Gothic"/>
              </a:rPr>
              <a:t>E o que </a:t>
            </a:r>
            <a:r>
              <a:rPr lang="en-US" sz="4000" b="1" i="0" u="none" strike="noStrike" cap="none" dirty="0" err="1">
                <a:solidFill>
                  <a:srgbClr val="EA4E60"/>
                </a:solidFill>
                <a:latin typeface="Century Gothic"/>
                <a:ea typeface="Century Gothic"/>
                <a:cs typeface="Century Gothic"/>
                <a:sym typeface="Century Gothic"/>
              </a:rPr>
              <a:t>isso</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tem</a:t>
            </a:r>
            <a:r>
              <a:rPr lang="en-US" sz="4000" b="1" i="0" u="none" strike="noStrike" cap="none" dirty="0">
                <a:solidFill>
                  <a:srgbClr val="EA4E60"/>
                </a:solidFill>
                <a:latin typeface="Century Gothic"/>
                <a:ea typeface="Century Gothic"/>
                <a:cs typeface="Century Gothic"/>
                <a:sym typeface="Century Gothic"/>
              </a:rPr>
              <a:t> a </a:t>
            </a:r>
            <a:r>
              <a:rPr lang="en-US" sz="4000" b="1" i="0" u="none" strike="noStrike" cap="none" dirty="0" err="1">
                <a:solidFill>
                  <a:srgbClr val="EA4E60"/>
                </a:solidFill>
                <a:latin typeface="Century Gothic"/>
                <a:ea typeface="Century Gothic"/>
                <a:cs typeface="Century Gothic"/>
                <a:sym typeface="Century Gothic"/>
              </a:rPr>
              <a:t>ver</a:t>
            </a:r>
            <a:r>
              <a:rPr lang="en-US" sz="4000" b="1" i="0" u="none" strike="noStrike" cap="none" dirty="0">
                <a:solidFill>
                  <a:srgbClr val="EA4E60"/>
                </a:solidFill>
                <a:latin typeface="Century Gothic"/>
                <a:ea typeface="Century Gothic"/>
                <a:cs typeface="Century Gothic"/>
                <a:sym typeface="Century Gothic"/>
              </a:rPr>
              <a:t> com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CAC9427-B0CD-D0E2-9012-89A6000A4BCD}"/>
              </a:ext>
            </a:extLst>
          </p:cNvPr>
          <p:cNvSpPr>
            <a:spLocks noGrp="1"/>
          </p:cNvSpPr>
          <p:nvPr>
            <p:ph type="sldNum" idx="12"/>
          </p:nvPr>
        </p:nvSpPr>
        <p:spPr/>
        <p:txBody>
          <a:bodyPr/>
          <a:lstStyle/>
          <a:p>
            <a:r>
              <a:rPr lang="en-US"/>
              <a:t>[</a:t>
            </a:r>
            <a:fld id="{00000000-1234-1234-1234-123412341234}" type="slidenum">
              <a:rPr lang="en-US">
                <a:solidFill>
                  <a:srgbClr val="EA4E60"/>
                </a:solidFill>
              </a:rPr>
              <a:t>41</a:t>
            </a:fld>
            <a:r>
              <a:rPr lang="en-US"/>
              <a:t>]</a:t>
            </a:r>
            <a:endParaRPr lang="pt-BR"/>
          </a:p>
        </p:txBody>
      </p:sp>
      <p:pic>
        <p:nvPicPr>
          <p:cNvPr id="5" name="Imagem 3">
            <a:extLst>
              <a:ext uri="{FF2B5EF4-FFF2-40B4-BE49-F238E27FC236}">
                <a16:creationId xmlns:a16="http://schemas.microsoft.com/office/drawing/2014/main" id="{5DBD61AC-9652-F600-5C4A-BE1F9FB96DEA}"/>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957016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A01CA8A9-DFD1-899E-36FF-19974ED1F8AE}"/>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22553E57-CF86-9BBA-9AA4-AF3B82805F84}"/>
              </a:ext>
            </a:extLst>
          </p:cNvPr>
          <p:cNvSpPr txBox="1"/>
          <p:nvPr/>
        </p:nvSpPr>
        <p:spPr>
          <a:xfrm>
            <a:off x="539884"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https://michaelis.uol.com.br/busca?id=YmOL#:~:text=Dicion%C3%A1rio%20Brasileiro%20da%20L%C3%ADngua%20Portuguesa&amp;text=1%20Estat%20%2C%20Mat%20Relativo%20a,as%20leis%20da%20probabilidade%3B%20aleat%C3%B3rio</a:t>
            </a:r>
            <a:r>
              <a:rPr lang="en-US" sz="1600" i="1" dirty="0">
                <a:solidFill>
                  <a:schemeClr val="dk1"/>
                </a:solidFill>
                <a:latin typeface="Calibri"/>
                <a:ea typeface="Calibri"/>
                <a:cs typeface="Calibri"/>
                <a:sym typeface="Calibri"/>
              </a:rPr>
              <a:t>.</a:t>
            </a: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4"/>
              </a:rPr>
              <a:t>https://www.microsoft.com/en-us/microsoft-cloud/blog/2024/11/11/explore-ai-models-key-differences-between-small-language-models-and-large-language-models/</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94624225-CD74-2722-111C-281075C4FDF5}"/>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42EB4B6-24F5-77E7-74F5-B235C440D8F5}"/>
              </a:ext>
            </a:extLst>
          </p:cNvPr>
          <p:cNvSpPr>
            <a:spLocks noGrp="1"/>
          </p:cNvSpPr>
          <p:nvPr>
            <p:ph type="sldNum" idx="12"/>
          </p:nvPr>
        </p:nvSpPr>
        <p:spPr/>
        <p:txBody>
          <a:bodyPr/>
          <a:lstStyle/>
          <a:p>
            <a:r>
              <a:rPr lang="en-US"/>
              <a:t>[</a:t>
            </a:r>
            <a:fld id="{00000000-1234-1234-1234-123412341234}" type="slidenum">
              <a:rPr lang="en-US">
                <a:solidFill>
                  <a:srgbClr val="EA4E60"/>
                </a:solidFill>
              </a:rPr>
              <a:t>42</a:t>
            </a:fld>
            <a:r>
              <a:rPr lang="en-US"/>
              <a:t>]</a:t>
            </a:r>
            <a:endParaRPr lang="pt-BR"/>
          </a:p>
        </p:txBody>
      </p:sp>
      <p:pic>
        <p:nvPicPr>
          <p:cNvPr id="5" name="Imagem 3">
            <a:extLst>
              <a:ext uri="{FF2B5EF4-FFF2-40B4-BE49-F238E27FC236}">
                <a16:creationId xmlns:a16="http://schemas.microsoft.com/office/drawing/2014/main" id="{DEA734D6-EB02-7C8A-ED4A-6A258127A295}"/>
              </a:ext>
            </a:extLst>
          </p:cNvPr>
          <p:cNvPicPr>
            <a:picLocks noChangeAspect="1"/>
          </p:cNvPicPr>
          <p:nvPr/>
        </p:nvPicPr>
        <p:blipFill>
          <a:blip r:embed="rId5"/>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221171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636BDC1E-40BB-93FF-326B-B328488177AA}"/>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DCC3C107-BE31-CBC1-FAA6-52803823A7B2}"/>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364BAD23-E3C4-F3FD-FC4F-1EA31D700419}"/>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026D4A32-18FF-9D0D-56A5-07D066C1C208}"/>
              </a:ext>
            </a:extLst>
          </p:cNvPr>
          <p:cNvSpPr>
            <a:spLocks noGrp="1"/>
          </p:cNvSpPr>
          <p:nvPr>
            <p:ph type="sldNum" idx="12"/>
          </p:nvPr>
        </p:nvSpPr>
        <p:spPr/>
        <p:txBody>
          <a:bodyPr/>
          <a:lstStyle/>
          <a:p>
            <a:r>
              <a:rPr lang="en-US"/>
              <a:t>[</a:t>
            </a:r>
            <a:fld id="{00000000-1234-1234-1234-123412341234}" type="slidenum">
              <a:rPr lang="en-US" dirty="0">
                <a:solidFill>
                  <a:srgbClr val="EA4E60"/>
                </a:solidFill>
              </a:rPr>
              <a:t>43</a:t>
            </a:fld>
            <a:r>
              <a:rPr lang="en-US"/>
              <a:t>]</a:t>
            </a:r>
            <a:endParaRPr lang="pt-BR"/>
          </a:p>
        </p:txBody>
      </p:sp>
      <p:pic>
        <p:nvPicPr>
          <p:cNvPr id="4" name="Imagem 3">
            <a:extLst>
              <a:ext uri="{FF2B5EF4-FFF2-40B4-BE49-F238E27FC236}">
                <a16:creationId xmlns:a16="http://schemas.microsoft.com/office/drawing/2014/main" id="{83A3BCE2-BCE8-11C4-1B4F-D6BC89B73149}"/>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422051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3ECA347D-9C78-8465-F5A2-CE2D858E9455}"/>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1694EFAB-2ED0-B362-8444-06BC13281807}"/>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Configurando e usando o GitHub </a:t>
            </a:r>
            <a:r>
              <a:rPr lang="pt-BR" sz="2400" i="0" u="none" strike="noStrike" cap="none" dirty="0" err="1">
                <a:solidFill>
                  <a:srgbClr val="A5A5A5"/>
                </a:solidFill>
                <a:latin typeface="Calibri"/>
                <a:ea typeface="Calibri"/>
                <a:cs typeface="Calibri"/>
              </a:rPr>
              <a:t>Copilot</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39581185-DEA4-15C7-A75D-17208CFDAA28}"/>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sym typeface="Century Gothic"/>
              </a:rPr>
              <a:t>Controle</a:t>
            </a:r>
            <a:r>
              <a:rPr lang="en-US" sz="4000" b="1" i="0" u="none" strike="noStrike" cap="none" dirty="0">
                <a:solidFill>
                  <a:srgbClr val="EA4E60"/>
                </a:solidFill>
                <a:latin typeface="Century Gothic"/>
                <a:ea typeface="Century Gothic"/>
                <a:cs typeface="Century Gothic"/>
                <a:sym typeface="Century Gothic"/>
              </a:rPr>
              <a:t> a </a:t>
            </a:r>
            <a:r>
              <a:rPr lang="en-US" sz="4000" b="1" i="0" u="none" strike="noStrike" cap="none" dirty="0" err="1">
                <a:solidFill>
                  <a:srgbClr val="EA4E60"/>
                </a:solidFill>
                <a:latin typeface="Century Gothic"/>
                <a:ea typeface="Century Gothic"/>
                <a:cs typeface="Century Gothic"/>
                <a:sym typeface="Century Gothic"/>
              </a:rPr>
              <a:t>geração</a:t>
            </a:r>
            <a:r>
              <a:rPr lang="en-US" sz="4000" b="1" i="0" u="none" strike="noStrike" cap="none" dirty="0">
                <a:solidFill>
                  <a:srgbClr val="EA4E60"/>
                </a:solidFill>
                <a:latin typeface="Century Gothic"/>
                <a:ea typeface="Century Gothic"/>
                <a:cs typeface="Century Gothic"/>
                <a:sym typeface="Century Gothic"/>
              </a:rPr>
              <a:t> de Código Inline e </a:t>
            </a:r>
            <a:r>
              <a:rPr lang="en-US" sz="4000" b="1" i="0" u="none" strike="noStrike" cap="none" dirty="0" err="1">
                <a:solidFill>
                  <a:srgbClr val="EA4E60"/>
                </a:solidFill>
                <a:latin typeface="Century Gothic"/>
                <a:ea typeface="Century Gothic"/>
                <a:cs typeface="Century Gothic"/>
                <a:sym typeface="Century Gothic"/>
              </a:rPr>
              <a:t>por</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código</a:t>
            </a:r>
            <a:endParaRPr lang="en-US" sz="4000" b="1"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F665402F-6ECB-5D5D-AA4A-654F96ABD872}"/>
              </a:ext>
            </a:extLst>
          </p:cNvPr>
          <p:cNvSpPr>
            <a:spLocks noGrp="1"/>
          </p:cNvSpPr>
          <p:nvPr>
            <p:ph type="sldNum" idx="12"/>
          </p:nvPr>
        </p:nvSpPr>
        <p:spPr/>
        <p:txBody>
          <a:bodyPr/>
          <a:lstStyle/>
          <a:p>
            <a:r>
              <a:rPr lang="en-US"/>
              <a:t>[</a:t>
            </a:r>
            <a:fld id="{00000000-1234-1234-1234-123412341234}" type="slidenum">
              <a:rPr lang="en-US">
                <a:solidFill>
                  <a:srgbClr val="EA4E60"/>
                </a:solidFill>
              </a:rPr>
              <a:t>44</a:t>
            </a:fld>
            <a:r>
              <a:rPr lang="en-US"/>
              <a:t>]</a:t>
            </a:r>
            <a:endParaRPr lang="pt-BR"/>
          </a:p>
        </p:txBody>
      </p:sp>
      <p:pic>
        <p:nvPicPr>
          <p:cNvPr id="5" name="Imagem 4">
            <a:extLst>
              <a:ext uri="{FF2B5EF4-FFF2-40B4-BE49-F238E27FC236}">
                <a16:creationId xmlns:a16="http://schemas.microsoft.com/office/drawing/2014/main" id="{E2B0327F-F77A-F635-EB3F-D3277518C267}"/>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819542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3E6C86E0-7DC7-FBBA-E9F3-B75AC05ACB03}"/>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264535AB-26C7-7C72-285E-0BC5142BB0A1}"/>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000" dirty="0"/>
              <a:t>Com </a:t>
            </a:r>
            <a:r>
              <a:rPr lang="en-US" sz="2000" dirty="0" err="1"/>
              <a:t>uma</a:t>
            </a:r>
            <a:r>
              <a:rPr lang="en-US" sz="2000" dirty="0"/>
              <a:t> interface </a:t>
            </a:r>
            <a:r>
              <a:rPr lang="en-US" sz="2000" dirty="0" err="1"/>
              <a:t>complexa</a:t>
            </a:r>
            <a:r>
              <a:rPr lang="en-US" sz="2000" dirty="0"/>
              <a:t>, </a:t>
            </a:r>
            <a:r>
              <a:rPr lang="en-US" sz="2000" dirty="0" err="1"/>
              <a:t>temos</a:t>
            </a:r>
            <a:r>
              <a:rPr lang="en-US" sz="2000" dirty="0"/>
              <a:t> </a:t>
            </a:r>
            <a:r>
              <a:rPr lang="en-US" sz="2000" dirty="0" err="1"/>
              <a:t>várias</a:t>
            </a:r>
            <a:r>
              <a:rPr lang="en-US" sz="2000" dirty="0"/>
              <a:t> </a:t>
            </a:r>
            <a:r>
              <a:rPr lang="en-US" sz="2000" dirty="0" err="1"/>
              <a:t>maneiras</a:t>
            </a:r>
            <a:r>
              <a:rPr lang="en-US" sz="2000" dirty="0"/>
              <a:t> de </a:t>
            </a:r>
            <a:r>
              <a:rPr lang="en-US" sz="2000" dirty="0" err="1"/>
              <a:t>controlar</a:t>
            </a:r>
            <a:r>
              <a:rPr lang="en-US" sz="2000" dirty="0"/>
              <a:t> a </a:t>
            </a:r>
            <a:r>
              <a:rPr lang="en-US" sz="2000" dirty="0" err="1"/>
              <a:t>sugestão</a:t>
            </a:r>
            <a:r>
              <a:rPr lang="en-US" sz="2000" dirty="0"/>
              <a:t> e </a:t>
            </a:r>
            <a:r>
              <a:rPr lang="en-US" sz="2000" dirty="0" err="1"/>
              <a:t>fazer</a:t>
            </a:r>
            <a:r>
              <a:rPr lang="en-US" sz="2000" dirty="0"/>
              <a:t> </a:t>
            </a:r>
            <a:r>
              <a:rPr lang="en-US" sz="2000" dirty="0" err="1"/>
              <a:t>ela</a:t>
            </a:r>
            <a:r>
              <a:rPr lang="en-US" sz="2000" dirty="0"/>
              <a:t> </a:t>
            </a:r>
            <a:r>
              <a:rPr lang="en-US" sz="2000" dirty="0" err="1"/>
              <a:t>cada</a:t>
            </a:r>
            <a:r>
              <a:rPr lang="en-US" sz="2000" dirty="0"/>
              <a:t> </a:t>
            </a:r>
            <a:r>
              <a:rPr lang="en-US" sz="2000" dirty="0" err="1"/>
              <a:t>vez</a:t>
            </a:r>
            <a:r>
              <a:rPr lang="en-US" sz="2000" dirty="0"/>
              <a:t> </a:t>
            </a:r>
            <a:r>
              <a:rPr lang="en-US" sz="2000" dirty="0" err="1"/>
              <a:t>melhor</a:t>
            </a:r>
            <a:r>
              <a:rPr lang="en-US" sz="2000" dirty="0"/>
              <a:t>!</a:t>
            </a:r>
          </a:p>
          <a:p>
            <a:pPr marL="0" marR="0" lvl="0" indent="0" algn="just" rtl="0">
              <a:lnSpc>
                <a:spcPct val="115000"/>
              </a:lnSpc>
              <a:spcBef>
                <a:spcPts val="1000"/>
              </a:spcBef>
              <a:spcAft>
                <a:spcPts val="0"/>
              </a:spcAft>
              <a:buNone/>
            </a:pPr>
            <a:r>
              <a:rPr lang="en-US" sz="2000" dirty="0"/>
              <a:t>Vamos </a:t>
            </a:r>
            <a:r>
              <a:rPr lang="en-US" sz="2000" dirty="0" err="1"/>
              <a:t>olhar</a:t>
            </a:r>
            <a:r>
              <a:rPr lang="en-US" sz="2000" dirty="0"/>
              <a:t> </a:t>
            </a:r>
            <a:r>
              <a:rPr lang="en-US" sz="2000" dirty="0" err="1"/>
              <a:t>como</a:t>
            </a:r>
            <a:r>
              <a:rPr lang="en-US" sz="2000" dirty="0"/>
              <a:t> </a:t>
            </a:r>
            <a:r>
              <a:rPr lang="en-US" sz="2000" dirty="0" err="1"/>
              <a:t>fazemos</a:t>
            </a:r>
            <a:r>
              <a:rPr lang="en-US" sz="2000" dirty="0"/>
              <a:t>!</a:t>
            </a:r>
          </a:p>
        </p:txBody>
      </p:sp>
      <p:sp>
        <p:nvSpPr>
          <p:cNvPr id="204" name="Google Shape;204;g109ffa863cd_0_328">
            <a:extLst>
              <a:ext uri="{FF2B5EF4-FFF2-40B4-BE49-F238E27FC236}">
                <a16:creationId xmlns:a16="http://schemas.microsoft.com/office/drawing/2014/main" id="{4CD3970D-E546-1F7F-ECD8-4708E3F53C7F}"/>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sym typeface="Century Gothic"/>
              </a:rPr>
              <a:t>Controles</a:t>
            </a:r>
            <a:r>
              <a:rPr lang="en-US" sz="4000" b="1" i="0" u="none" strike="noStrike" cap="none" dirty="0">
                <a:solidFill>
                  <a:srgbClr val="EA4E60"/>
                </a:solidFill>
                <a:latin typeface="Century Gothic"/>
                <a:ea typeface="Century Gothic"/>
                <a:cs typeface="Century Gothic"/>
                <a:sym typeface="Century Gothic"/>
              </a:rPr>
              <a:t> do Inline</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1C01975-9283-DCE5-5A99-78282978929F}"/>
              </a:ext>
            </a:extLst>
          </p:cNvPr>
          <p:cNvSpPr>
            <a:spLocks noGrp="1"/>
          </p:cNvSpPr>
          <p:nvPr>
            <p:ph type="sldNum" idx="12"/>
          </p:nvPr>
        </p:nvSpPr>
        <p:spPr/>
        <p:txBody>
          <a:bodyPr/>
          <a:lstStyle/>
          <a:p>
            <a:r>
              <a:rPr lang="en-US"/>
              <a:t>[</a:t>
            </a:r>
            <a:fld id="{00000000-1234-1234-1234-123412341234}" type="slidenum">
              <a:rPr lang="en-US">
                <a:solidFill>
                  <a:srgbClr val="EA4E60"/>
                </a:solidFill>
              </a:rPr>
              <a:t>45</a:t>
            </a:fld>
            <a:r>
              <a:rPr lang="en-US"/>
              <a:t>]</a:t>
            </a:r>
            <a:endParaRPr lang="pt-BR"/>
          </a:p>
        </p:txBody>
      </p:sp>
      <p:pic>
        <p:nvPicPr>
          <p:cNvPr id="5" name="Imagem 3">
            <a:extLst>
              <a:ext uri="{FF2B5EF4-FFF2-40B4-BE49-F238E27FC236}">
                <a16:creationId xmlns:a16="http://schemas.microsoft.com/office/drawing/2014/main" id="{15784E48-A469-A2B3-768E-7598262F997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051255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A35A6471-ACCC-9AAC-A047-D47E1824E29B}"/>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B20FE386-C802-03BF-65DD-0CACF5C93F9F}"/>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abrir o </a:t>
            </a:r>
            <a:r>
              <a:rPr lang="pt-BR" sz="5400" b="1" i="1" u="none" strike="noStrike" cap="none" dirty="0" err="1">
                <a:solidFill>
                  <a:schemeClr val="lt1"/>
                </a:solidFill>
                <a:latin typeface="Century Gothic"/>
                <a:ea typeface="Century Gothic"/>
                <a:cs typeface="Century Gothic"/>
                <a:sym typeface="Century Gothic"/>
              </a:rPr>
              <a:t>Copilot</a:t>
            </a:r>
            <a:r>
              <a:rPr lang="pt-BR" sz="5400" b="1" i="1" u="none" strike="noStrike" cap="none" dirty="0">
                <a:solidFill>
                  <a:schemeClr val="lt1"/>
                </a:solidFill>
                <a:latin typeface="Century Gothic"/>
                <a:ea typeface="Century Gothic"/>
                <a:cs typeface="Century Gothic"/>
                <a:sym typeface="Century Gothic"/>
              </a:rPr>
              <a:t> </a:t>
            </a:r>
            <a:r>
              <a:rPr lang="pt-BR" sz="5400" b="1" i="1" u="none" strike="noStrike" cap="none" dirty="0" err="1">
                <a:solidFill>
                  <a:schemeClr val="lt1"/>
                </a:solidFill>
                <a:latin typeface="Century Gothic"/>
                <a:ea typeface="Century Gothic"/>
                <a:cs typeface="Century Gothic"/>
                <a:sym typeface="Century Gothic"/>
              </a:rPr>
              <a:t>Inline</a:t>
            </a:r>
            <a:r>
              <a:rPr lang="pt-BR" sz="5400" b="1" i="1" u="none" strike="noStrike" cap="none" dirty="0">
                <a:solidFill>
                  <a:schemeClr val="lt1"/>
                </a:solidFill>
                <a:latin typeface="Century Gothic"/>
                <a:ea typeface="Century Gothic"/>
                <a:cs typeface="Century Gothic"/>
                <a:sym typeface="Century Gothic"/>
              </a:rPr>
              <a:t> (Novamente)</a:t>
            </a:r>
            <a:r>
              <a:rPr lang="pt-BR" sz="5400" b="1" i="1" dirty="0">
                <a:solidFill>
                  <a:schemeClr val="lt1"/>
                </a:solidFill>
                <a:latin typeface="Century Gothic"/>
                <a:ea typeface="Century Gothic"/>
                <a:cs typeface="Century Gothic"/>
                <a:sym typeface="Century Gothic"/>
              </a:rPr>
              <a:t>!</a:t>
            </a:r>
            <a:endParaRPr lang="pt-BR" sz="5400" b="1" i="1" u="none" strike="noStrike" cap="none" dirty="0">
              <a:solidFill>
                <a:schemeClr val="lt1"/>
              </a:solidFill>
              <a:latin typeface="Century Gothic"/>
              <a:ea typeface="Century Gothic"/>
              <a:cs typeface="Century Gothic"/>
              <a:sym typeface="Century Gothic"/>
            </a:endParaRPr>
          </a:p>
        </p:txBody>
      </p:sp>
      <p:sp>
        <p:nvSpPr>
          <p:cNvPr id="262" name="Google Shape;262;g10a057ae1a2_0_175">
            <a:extLst>
              <a:ext uri="{FF2B5EF4-FFF2-40B4-BE49-F238E27FC236}">
                <a16:creationId xmlns:a16="http://schemas.microsoft.com/office/drawing/2014/main" id="{2853A91E-7E8D-8C62-202B-9BD6CD37E252}"/>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635C4FDC-8865-909F-7148-4EBE3D426E4D}"/>
              </a:ext>
            </a:extLst>
          </p:cNvPr>
          <p:cNvSpPr>
            <a:spLocks noGrp="1"/>
          </p:cNvSpPr>
          <p:nvPr>
            <p:ph type="sldNum" idx="12"/>
          </p:nvPr>
        </p:nvSpPr>
        <p:spPr/>
        <p:txBody>
          <a:bodyPr/>
          <a:lstStyle/>
          <a:p>
            <a:r>
              <a:rPr lang="en-US"/>
              <a:t>[</a:t>
            </a:r>
            <a:fld id="{00000000-1234-1234-1234-123412341234}" type="slidenum">
              <a:rPr lang="en-US">
                <a:solidFill>
                  <a:srgbClr val="EA4E60"/>
                </a:solidFill>
              </a:rPr>
              <a:t>46</a:t>
            </a:fld>
            <a:r>
              <a:rPr lang="en-US"/>
              <a:t>]</a:t>
            </a:r>
            <a:endParaRPr lang="pt-BR"/>
          </a:p>
        </p:txBody>
      </p:sp>
      <p:pic>
        <p:nvPicPr>
          <p:cNvPr id="5" name="Imagem 4">
            <a:extLst>
              <a:ext uri="{FF2B5EF4-FFF2-40B4-BE49-F238E27FC236}">
                <a16:creationId xmlns:a16="http://schemas.microsoft.com/office/drawing/2014/main" id="{FC8C8C20-B88D-1CC0-05E2-8754DD529562}"/>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4261931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24ED0EA5-1A9E-564D-2976-43FF35AA1FB9}"/>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A70982C1-B2EB-3F30-7D39-109757436D1A}"/>
              </a:ext>
            </a:extLst>
          </p:cNvPr>
          <p:cNvSpPr txBox="1"/>
          <p:nvPr/>
        </p:nvSpPr>
        <p:spPr>
          <a:xfrm>
            <a:off x="539884"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https://docs.github.com/en/copilot/using-github-copilot/getting-code-suggestions-in-your-ide-with-github-copilot#getting-code-suggestions-2</a:t>
            </a: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8D6B5CC7-8635-ED7E-F1D0-37C7790F1986}"/>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218118B0-853F-FB11-9004-A07584C4F930}"/>
              </a:ext>
            </a:extLst>
          </p:cNvPr>
          <p:cNvSpPr>
            <a:spLocks noGrp="1"/>
          </p:cNvSpPr>
          <p:nvPr>
            <p:ph type="sldNum" idx="12"/>
          </p:nvPr>
        </p:nvSpPr>
        <p:spPr/>
        <p:txBody>
          <a:bodyPr/>
          <a:lstStyle/>
          <a:p>
            <a:r>
              <a:rPr lang="en-US"/>
              <a:t>[</a:t>
            </a:r>
            <a:fld id="{00000000-1234-1234-1234-123412341234}" type="slidenum">
              <a:rPr lang="en-US">
                <a:solidFill>
                  <a:srgbClr val="EA4E60"/>
                </a:solidFill>
              </a:rPr>
              <a:t>47</a:t>
            </a:fld>
            <a:r>
              <a:rPr lang="en-US"/>
              <a:t>]</a:t>
            </a:r>
            <a:endParaRPr lang="pt-BR"/>
          </a:p>
        </p:txBody>
      </p:sp>
      <p:pic>
        <p:nvPicPr>
          <p:cNvPr id="5" name="Imagem 3">
            <a:extLst>
              <a:ext uri="{FF2B5EF4-FFF2-40B4-BE49-F238E27FC236}">
                <a16:creationId xmlns:a16="http://schemas.microsoft.com/office/drawing/2014/main" id="{7A30D7AC-7387-BEF8-0C29-FE144F4D7AA1}"/>
              </a:ext>
            </a:extLst>
          </p:cNvPr>
          <p:cNvPicPr>
            <a:picLocks noChangeAspect="1"/>
          </p:cNvPicPr>
          <p:nvPr/>
        </p:nvPicPr>
        <p:blipFill>
          <a:blip r:embed="rId4"/>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11979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7AF2AC-08C8-EC08-1923-F19132D0A940}"/>
            </a:ext>
          </a:extLst>
        </p:cNvPr>
        <p:cNvGrpSpPr/>
        <p:nvPr/>
      </p:nvGrpSpPr>
      <p:grpSpPr>
        <a:xfrm>
          <a:off x="0" y="0"/>
          <a:ext cx="0" cy="0"/>
          <a:chOff x="0" y="0"/>
          <a:chExt cx="0" cy="0"/>
        </a:xfrm>
      </p:grpSpPr>
      <p:sp>
        <p:nvSpPr>
          <p:cNvPr id="182" name="Google Shape;182;p17">
            <a:extLst>
              <a:ext uri="{FF2B5EF4-FFF2-40B4-BE49-F238E27FC236}">
                <a16:creationId xmlns:a16="http://schemas.microsoft.com/office/drawing/2014/main" id="{B9C3AF3E-B7C4-100E-A576-E471BD5A214A}"/>
              </a:ext>
            </a:extLst>
          </p:cNvPr>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a:extLst>
              <a:ext uri="{FF2B5EF4-FFF2-40B4-BE49-F238E27FC236}">
                <a16:creationId xmlns:a16="http://schemas.microsoft.com/office/drawing/2014/main" id="{0C6F0325-861E-D375-CD86-77AE8D355E4A}"/>
              </a:ext>
            </a:extLst>
          </p:cNvPr>
          <p:cNvSpPr/>
          <p:nvPr/>
        </p:nvSpPr>
        <p:spPr>
          <a:xfrm>
            <a:off x="569818" y="1477555"/>
            <a:ext cx="7867233" cy="3297632"/>
          </a:xfrm>
          <a:prstGeom prst="rect">
            <a:avLst/>
          </a:prstGeom>
          <a:noFill/>
          <a:ln>
            <a:noFill/>
          </a:ln>
        </p:spPr>
        <p:txBody>
          <a:bodyPr spcFirstLastPara="1" wrap="square" lIns="91425" tIns="45700" rIns="91425" bIns="45700" anchor="t" anchorCtr="0">
            <a:noAutofit/>
          </a:bodyPr>
          <a:lstStyle/>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Prompt </a:t>
            </a:r>
            <a:r>
              <a:rPr lang="pt-BR" sz="2400" b="1" dirty="0" err="1">
                <a:solidFill>
                  <a:srgbClr val="040A24"/>
                </a:solidFill>
                <a:latin typeface="Calibri"/>
                <a:ea typeface="Calibri"/>
                <a:cs typeface="Calibri"/>
                <a:sym typeface="Calibri"/>
              </a:rPr>
              <a:t>Engineering</a:t>
            </a:r>
            <a:endParaRPr lang="pt-BR" sz="2400" b="1" dirty="0">
              <a:solidFill>
                <a:srgbClr val="040A24"/>
              </a:solidFill>
              <a:latin typeface="Calibri"/>
              <a:ea typeface="Calibri"/>
              <a:cs typeface="Calibri"/>
              <a:sym typeface="Calibri"/>
            </a:endParaRP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Aplicação do Prompt </a:t>
            </a:r>
            <a:r>
              <a:rPr lang="pt-BR" sz="2400" b="1" dirty="0" err="1">
                <a:solidFill>
                  <a:srgbClr val="040A24"/>
                </a:solidFill>
                <a:latin typeface="Calibri"/>
                <a:ea typeface="Calibri"/>
                <a:cs typeface="Calibri"/>
                <a:sym typeface="Calibri"/>
              </a:rPr>
              <a:t>Engineering</a:t>
            </a:r>
            <a:endParaRPr lang="pt-BR" sz="2400" b="1" dirty="0">
              <a:solidFill>
                <a:srgbClr val="040A24"/>
              </a:solidFill>
              <a:latin typeface="Calibri"/>
              <a:ea typeface="Calibri"/>
              <a:cs typeface="Calibri"/>
              <a:sym typeface="Calibri"/>
            </a:endParaRPr>
          </a:p>
          <a:p>
            <a:pPr marL="342900" indent="-342900">
              <a:lnSpc>
                <a:spcPct val="150000"/>
              </a:lnSpc>
              <a:buSzPts val="2400"/>
              <a:buFont typeface="Wingdings"/>
              <a:buChar char="q"/>
            </a:pPr>
            <a:r>
              <a:rPr lang="pt-BR" sz="2400" b="1" dirty="0" err="1">
                <a:solidFill>
                  <a:srgbClr val="040A24"/>
                </a:solidFill>
                <a:latin typeface="Calibri"/>
                <a:ea typeface="Calibri"/>
                <a:cs typeface="Calibri"/>
                <a:sym typeface="Calibri"/>
              </a:rPr>
              <a:t>Copilot</a:t>
            </a:r>
            <a:r>
              <a:rPr lang="pt-BR" sz="2400" b="1" dirty="0">
                <a:solidFill>
                  <a:srgbClr val="040A24"/>
                </a:solidFill>
                <a:latin typeface="Calibri"/>
                <a:ea typeface="Calibri"/>
                <a:cs typeface="Calibri"/>
                <a:sym typeface="Calibri"/>
              </a:rPr>
              <a:t> </a:t>
            </a:r>
            <a:r>
              <a:rPr lang="pt-BR" sz="2400" b="1" dirty="0" err="1">
                <a:solidFill>
                  <a:srgbClr val="040A24"/>
                </a:solidFill>
                <a:latin typeface="Calibri"/>
                <a:ea typeface="Calibri"/>
                <a:cs typeface="Calibri"/>
                <a:sym typeface="Calibri"/>
              </a:rPr>
              <a:t>Inline</a:t>
            </a:r>
            <a:r>
              <a:rPr lang="pt-BR" sz="2400" b="1" dirty="0">
                <a:solidFill>
                  <a:srgbClr val="040A24"/>
                </a:solidFill>
                <a:latin typeface="Calibri"/>
                <a:ea typeface="Calibri"/>
                <a:cs typeface="Calibri"/>
                <a:sym typeface="Calibri"/>
              </a:rPr>
              <a:t> e por comentário</a:t>
            </a:r>
          </a:p>
          <a:p>
            <a:pPr>
              <a:lnSpc>
                <a:spcPct val="150000"/>
              </a:lnSpc>
              <a:buSzPts val="2400"/>
            </a:pPr>
            <a:endParaRPr lang="pt-BR" dirty="0"/>
          </a:p>
        </p:txBody>
      </p:sp>
      <p:sp>
        <p:nvSpPr>
          <p:cNvPr id="3" name="Espaço Reservado para Número de Slide 2">
            <a:extLst>
              <a:ext uri="{FF2B5EF4-FFF2-40B4-BE49-F238E27FC236}">
                <a16:creationId xmlns:a16="http://schemas.microsoft.com/office/drawing/2014/main" id="{FE1713FA-0B12-40D7-9D9B-5D03268D80E7}"/>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3">
            <a:extLst>
              <a:ext uri="{FF2B5EF4-FFF2-40B4-BE49-F238E27FC236}">
                <a16:creationId xmlns:a16="http://schemas.microsoft.com/office/drawing/2014/main" id="{9AEC9935-31E2-18EF-C230-4908A7D8F24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52756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Prompt </a:t>
            </a:r>
            <a:r>
              <a:rPr lang="pt-BR" sz="2400" i="0" u="none" strike="noStrike" cap="none" dirty="0" err="1">
                <a:solidFill>
                  <a:srgbClr val="A5A5A5"/>
                </a:solidFill>
                <a:latin typeface="Calibri"/>
                <a:ea typeface="Calibri"/>
                <a:cs typeface="Calibri"/>
              </a:rPr>
              <a:t>Engineerin</a:t>
            </a:r>
            <a:r>
              <a:rPr lang="pt-BR" sz="2400" dirty="0" err="1">
                <a:solidFill>
                  <a:srgbClr val="A5A5A5"/>
                </a:solidFill>
                <a:latin typeface="Calibri"/>
                <a:ea typeface="Calibri"/>
                <a:cs typeface="Calibri"/>
              </a:rPr>
              <a:t>g</a:t>
            </a:r>
            <a:r>
              <a:rPr lang="pt-BR" sz="2400" dirty="0">
                <a:solidFill>
                  <a:srgbClr val="A5A5A5"/>
                </a:solidFill>
                <a:latin typeface="Calibri"/>
                <a:ea typeface="Calibri"/>
                <a:cs typeface="Calibri"/>
              </a:rPr>
              <a:t> para o GitHub </a:t>
            </a:r>
            <a:r>
              <a:rPr lang="pt-BR" sz="2400" dirty="0" err="1">
                <a:solidFill>
                  <a:srgbClr val="A5A5A5"/>
                </a:solidFill>
                <a:latin typeface="Calibri"/>
                <a:ea typeface="Calibri"/>
                <a:cs typeface="Calibri"/>
              </a:rPr>
              <a:t>Copilot</a:t>
            </a:r>
            <a:endParaRPr lang="pt-BR" sz="2400" i="0" u="none" strike="noStrike" cap="none" dirty="0">
              <a:solidFill>
                <a:srgbClr val="A5A5A5"/>
              </a:solidFill>
              <a:latin typeface="Calibri"/>
              <a:ea typeface="Calibri"/>
              <a:cs typeface="Calibri"/>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lvl="1">
              <a:lnSpc>
                <a:spcPct val="115000"/>
              </a:lnSpc>
              <a:buSzPts val="3200"/>
            </a:pPr>
            <a:r>
              <a:rPr lang="en-US" sz="4000" b="1" dirty="0" err="1">
                <a:solidFill>
                  <a:srgbClr val="EA4E60"/>
                </a:solidFill>
                <a:latin typeface="Century Gothic"/>
                <a:ea typeface="Century Gothic"/>
                <a:cs typeface="Century Gothic"/>
                <a:sym typeface="Century Gothic"/>
              </a:rPr>
              <a:t>Básico</a:t>
            </a:r>
            <a:r>
              <a:rPr lang="en-US" sz="4000" b="1" dirty="0">
                <a:solidFill>
                  <a:srgbClr val="EA4E60"/>
                </a:solidFill>
                <a:latin typeface="Century Gothic"/>
                <a:ea typeface="Century Gothic"/>
                <a:cs typeface="Century Gothic"/>
                <a:sym typeface="Century Gothic"/>
              </a:rPr>
              <a:t> de Prompt Engineering </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6</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7BA5579D-DD18-5415-5B18-D0DA09C69F8C}"/>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EB15078A-514D-9BC8-58AC-BC7E6632528B}"/>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Primeiramente, que é um prompt?</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a:t>
            </a:r>
            <a:r>
              <a:rPr lang="en-US" sz="2400" dirty="0">
                <a:solidFill>
                  <a:srgbClr val="040A24"/>
                </a:solidFill>
                <a:latin typeface="Calibri"/>
                <a:ea typeface="Calibri"/>
                <a:cs typeface="Calibri"/>
                <a:sym typeface="Calibri"/>
              </a:rPr>
              <a:t>A prompt is a request that you make to GitHub Copilot.”</a:t>
            </a:r>
            <a:endParaRPr lang="en-US" sz="2000" dirty="0"/>
          </a:p>
        </p:txBody>
      </p:sp>
      <p:sp>
        <p:nvSpPr>
          <p:cNvPr id="204" name="Google Shape;204;g109ffa863cd_0_328">
            <a:extLst>
              <a:ext uri="{FF2B5EF4-FFF2-40B4-BE49-F238E27FC236}">
                <a16:creationId xmlns:a16="http://schemas.microsoft.com/office/drawing/2014/main" id="{37C1AE7A-4787-46BF-8D87-3E1ADD5D14A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é Prompt </a:t>
            </a:r>
            <a:r>
              <a:rPr lang="en-US" sz="4000" b="1" dirty="0" err="1">
                <a:solidFill>
                  <a:srgbClr val="EA4E60"/>
                </a:solidFill>
                <a:latin typeface="Century Gothic"/>
                <a:ea typeface="Century Gothic"/>
                <a:cs typeface="Century Gothic"/>
                <a:sym typeface="Century Gothic"/>
              </a:rPr>
              <a:t>Enginering</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8120EF2-6E22-8D0C-9BF1-CCACEB7615F4}"/>
              </a:ext>
            </a:extLst>
          </p:cNvPr>
          <p:cNvSpPr>
            <a:spLocks noGrp="1"/>
          </p:cNvSpPr>
          <p:nvPr>
            <p:ph type="sldNum" idx="12"/>
          </p:nvPr>
        </p:nvSpPr>
        <p:spPr/>
        <p:txBody>
          <a:bodyPr/>
          <a:lstStyle/>
          <a:p>
            <a:r>
              <a:rPr lang="en-US"/>
              <a:t>[</a:t>
            </a:r>
            <a:fld id="{00000000-1234-1234-1234-123412341234}" type="slidenum">
              <a:rPr lang="en-US">
                <a:solidFill>
                  <a:srgbClr val="EA4E60"/>
                </a:solidFill>
              </a:rPr>
              <a:t>7</a:t>
            </a:fld>
            <a:r>
              <a:rPr lang="en-US"/>
              <a:t>]</a:t>
            </a:r>
            <a:endParaRPr lang="pt-BR"/>
          </a:p>
        </p:txBody>
      </p:sp>
      <p:pic>
        <p:nvPicPr>
          <p:cNvPr id="5" name="Imagem 3">
            <a:extLst>
              <a:ext uri="{FF2B5EF4-FFF2-40B4-BE49-F238E27FC236}">
                <a16:creationId xmlns:a16="http://schemas.microsoft.com/office/drawing/2014/main" id="{544AD05F-0A7D-A2EF-5C2E-9D1CF45FF56F}"/>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94220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B5D09B63-5AF9-CBBB-EECA-60321E6F8C7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718B561C-993D-9C34-00D0-3D158748430F}"/>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Bem, vamos pensar, como podemos guiar um sistema que tem uma saída variável?</a:t>
            </a:r>
            <a:endParaRPr lang="en-US" sz="2000" dirty="0"/>
          </a:p>
        </p:txBody>
      </p:sp>
      <p:sp>
        <p:nvSpPr>
          <p:cNvPr id="204" name="Google Shape;204;g109ffa863cd_0_328">
            <a:extLst>
              <a:ext uri="{FF2B5EF4-FFF2-40B4-BE49-F238E27FC236}">
                <a16:creationId xmlns:a16="http://schemas.microsoft.com/office/drawing/2014/main" id="{7F4AC066-7782-D4BE-2A6E-D4DC9693D25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é Prompt </a:t>
            </a:r>
            <a:r>
              <a:rPr lang="en-US" sz="4000" b="1" dirty="0" err="1">
                <a:solidFill>
                  <a:srgbClr val="EA4E60"/>
                </a:solidFill>
                <a:latin typeface="Century Gothic"/>
                <a:ea typeface="Century Gothic"/>
                <a:cs typeface="Century Gothic"/>
                <a:sym typeface="Century Gothic"/>
              </a:rPr>
              <a:t>Enginering</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2F61D7A-6E15-049A-680E-E52D1A6D592D}"/>
              </a:ext>
            </a:extLst>
          </p:cNvPr>
          <p:cNvSpPr>
            <a:spLocks noGrp="1"/>
          </p:cNvSpPr>
          <p:nvPr>
            <p:ph type="sldNum" idx="12"/>
          </p:nvPr>
        </p:nvSpPr>
        <p:spPr/>
        <p:txBody>
          <a:bodyPr/>
          <a:lstStyle/>
          <a:p>
            <a:r>
              <a:rPr lang="en-US"/>
              <a:t>[</a:t>
            </a:r>
            <a:fld id="{00000000-1234-1234-1234-123412341234}" type="slidenum">
              <a:rPr lang="en-US">
                <a:solidFill>
                  <a:srgbClr val="EA4E60"/>
                </a:solidFill>
              </a:rPr>
              <a:t>8</a:t>
            </a:fld>
            <a:r>
              <a:rPr lang="en-US"/>
              <a:t>]</a:t>
            </a:r>
            <a:endParaRPr lang="pt-BR"/>
          </a:p>
        </p:txBody>
      </p:sp>
      <p:pic>
        <p:nvPicPr>
          <p:cNvPr id="5" name="Imagem 3">
            <a:extLst>
              <a:ext uri="{FF2B5EF4-FFF2-40B4-BE49-F238E27FC236}">
                <a16:creationId xmlns:a16="http://schemas.microsoft.com/office/drawing/2014/main" id="{5B09993C-CEBA-4E58-4C28-BC1A9ED7E1FB}"/>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346561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DC5BA801-8B78-45EE-F5BD-285AAD5A4107}"/>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5FA18A49-15B2-6D51-E8E8-4104A09C234D}"/>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Para tal precisamos de várias estratégias de como escrever o prompt. </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Como boas práticas e guiar a resposta correta. Isso é a nossa engenharia de prompt.</a:t>
            </a:r>
            <a:endParaRPr lang="en-US" sz="2000" dirty="0"/>
          </a:p>
        </p:txBody>
      </p:sp>
      <p:sp>
        <p:nvSpPr>
          <p:cNvPr id="204" name="Google Shape;204;g109ffa863cd_0_328">
            <a:extLst>
              <a:ext uri="{FF2B5EF4-FFF2-40B4-BE49-F238E27FC236}">
                <a16:creationId xmlns:a16="http://schemas.microsoft.com/office/drawing/2014/main" id="{4BEAD73D-0557-1DA3-1C58-802418BD683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é Prompt </a:t>
            </a:r>
            <a:r>
              <a:rPr lang="en-US" sz="4000" b="1" dirty="0" err="1">
                <a:solidFill>
                  <a:srgbClr val="EA4E60"/>
                </a:solidFill>
                <a:latin typeface="Century Gothic"/>
                <a:ea typeface="Century Gothic"/>
                <a:cs typeface="Century Gothic"/>
                <a:sym typeface="Century Gothic"/>
              </a:rPr>
              <a:t>Enginering</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55314691-36E6-65E3-3FB5-4B8E1EB38405}"/>
              </a:ext>
            </a:extLst>
          </p:cNvPr>
          <p:cNvSpPr>
            <a:spLocks noGrp="1"/>
          </p:cNvSpPr>
          <p:nvPr>
            <p:ph type="sldNum" idx="12"/>
          </p:nvPr>
        </p:nvSpPr>
        <p:spPr/>
        <p:txBody>
          <a:bodyPr/>
          <a:lstStyle/>
          <a:p>
            <a:r>
              <a:rPr lang="en-US"/>
              <a:t>[</a:t>
            </a:r>
            <a:fld id="{00000000-1234-1234-1234-123412341234}" type="slidenum">
              <a:rPr lang="en-US">
                <a:solidFill>
                  <a:srgbClr val="EA4E60"/>
                </a:solidFill>
              </a:rPr>
              <a:t>9</a:t>
            </a:fld>
            <a:r>
              <a:rPr lang="en-US"/>
              <a:t>]</a:t>
            </a:r>
            <a:endParaRPr lang="pt-BR"/>
          </a:p>
        </p:txBody>
      </p:sp>
      <p:pic>
        <p:nvPicPr>
          <p:cNvPr id="5" name="Imagem 3">
            <a:extLst>
              <a:ext uri="{FF2B5EF4-FFF2-40B4-BE49-F238E27FC236}">
                <a16:creationId xmlns:a16="http://schemas.microsoft.com/office/drawing/2014/main" id="{78FEED0B-2EF9-5471-F334-9E4DE5C9646B}"/>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4481483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6DF6CD46-08F7-470B-BAAF-F75F79A2E9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2682</TotalTime>
  <Words>1929</Words>
  <Application>Microsoft Office PowerPoint</Application>
  <PresentationFormat>Apresentação na tela (16:9)</PresentationFormat>
  <Paragraphs>271</Paragraphs>
  <Slides>47</Slides>
  <Notes>47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47</vt:i4>
      </vt:variant>
    </vt:vector>
  </HeadingPairs>
  <TitlesOfParts>
    <vt:vector size="54" baseType="lpstr">
      <vt:lpstr>Wingdings</vt:lpstr>
      <vt:lpstr>Calibri Light</vt:lpstr>
      <vt:lpstr>Calibri</vt:lpstr>
      <vt:lpstr>Segoe UI</vt:lpstr>
      <vt:lpstr>Century Gothic</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Elidiana Andrade da Silva</cp:lastModifiedBy>
  <cp:revision>53</cp:revision>
  <dcterms:modified xsi:type="dcterms:W3CDTF">2024-12-09T16:39:57Z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