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28"/>
  </p:notesMasterIdLst>
  <p:sldIdLst>
    <p:sldId id="288" r:id="rId5"/>
    <p:sldId id="289" r:id="rId6"/>
    <p:sldId id="290" r:id="rId7"/>
    <p:sldId id="291" r:id="rId8"/>
    <p:sldId id="292" r:id="rId9"/>
    <p:sldId id="265" r:id="rId10"/>
    <p:sldId id="369" r:id="rId11"/>
    <p:sldId id="398" r:id="rId12"/>
    <p:sldId id="397" r:id="rId13"/>
    <p:sldId id="401" r:id="rId14"/>
    <p:sldId id="400" r:id="rId15"/>
    <p:sldId id="399" r:id="rId16"/>
    <p:sldId id="402" r:id="rId17"/>
    <p:sldId id="403" r:id="rId18"/>
    <p:sldId id="405" r:id="rId19"/>
    <p:sldId id="406" r:id="rId20"/>
    <p:sldId id="407" r:id="rId21"/>
    <p:sldId id="404" r:id="rId22"/>
    <p:sldId id="409" r:id="rId23"/>
    <p:sldId id="411" r:id="rId24"/>
    <p:sldId id="413" r:id="rId25"/>
    <p:sldId id="414" r:id="rId26"/>
    <p:sldId id="408" r:id="rId27"/>
  </p:sldIdLst>
  <p:sldSz cx="9144000" cy="5143500" type="screen16x9"/>
  <p:notesSz cx="6858000" cy="9144000"/>
  <p:embeddedFontLst>
    <p:embeddedFont>
      <p:font typeface="Century Gothic" panose="020B0502020202020204"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4"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82C"/>
    <a:srgbClr val="070B14"/>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6C19D0-C439-4799-94AE-E537E1A353D2}" v="11" dt="2024-11-27T19:31:49.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0266" autoAdjust="0"/>
  </p:normalViewPr>
  <p:slideViewPr>
    <p:cSldViewPr snapToGrid="0">
      <p:cViewPr varScale="1">
        <p:scale>
          <a:sx n="87" d="100"/>
          <a:sy n="87" d="100"/>
        </p:scale>
        <p:origin x="960"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font" Target="fonts/font6.fntdata"/><Relationship Id="rId84" Type="http://customschemas.google.com/relationships/presentationmetadata" Target="metadata"/><Relationship Id="rId89"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8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90"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4.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Lopes" userId="a3a46c8a4e9a1c27" providerId="LiveId" clId="{B16C19D0-C439-4799-94AE-E537E1A353D2}"/>
    <pc:docChg chg="undo custSel addSld delSld modSld sldOrd">
      <pc:chgData name="Pablo Lopes" userId="a3a46c8a4e9a1c27" providerId="LiveId" clId="{B16C19D0-C439-4799-94AE-E537E1A353D2}" dt="2024-11-27T19:34:40.314" v="2051" actId="115"/>
      <pc:docMkLst>
        <pc:docMk/>
      </pc:docMkLst>
      <pc:sldChg chg="modSp mod">
        <pc:chgData name="Pablo Lopes" userId="a3a46c8a4e9a1c27" providerId="LiveId" clId="{B16C19D0-C439-4799-94AE-E537E1A353D2}" dt="2024-11-27T19:00:51.387" v="578" actId="20577"/>
        <pc:sldMkLst>
          <pc:docMk/>
          <pc:sldMk cId="0" sldId="265"/>
        </pc:sldMkLst>
        <pc:spChg chg="mod">
          <ac:chgData name="Pablo Lopes" userId="a3a46c8a4e9a1c27" providerId="LiveId" clId="{B16C19D0-C439-4799-94AE-E537E1A353D2}" dt="2024-11-27T19:00:00.178" v="510"/>
          <ac:spMkLst>
            <pc:docMk/>
            <pc:sldMk cId="0" sldId="265"/>
            <ac:spMk id="194" creationId="{00000000-0000-0000-0000-000000000000}"/>
          </ac:spMkLst>
        </pc:spChg>
        <pc:spChg chg="mod">
          <ac:chgData name="Pablo Lopes" userId="a3a46c8a4e9a1c27" providerId="LiveId" clId="{B16C19D0-C439-4799-94AE-E537E1A353D2}" dt="2024-11-27T19:00:51.387" v="578" actId="20577"/>
          <ac:spMkLst>
            <pc:docMk/>
            <pc:sldMk cId="0" sldId="265"/>
            <ac:spMk id="196" creationId="{00000000-0000-0000-0000-000000000000}"/>
          </ac:spMkLst>
        </pc:spChg>
      </pc:sldChg>
      <pc:sldChg chg="modSp mod">
        <pc:chgData name="Pablo Lopes" userId="a3a46c8a4e9a1c27" providerId="LiveId" clId="{B16C19D0-C439-4799-94AE-E537E1A353D2}" dt="2024-11-27T19:34:40.314" v="2051" actId="115"/>
        <pc:sldMkLst>
          <pc:docMk/>
          <pc:sldMk cId="0" sldId="274"/>
        </pc:sldMkLst>
        <pc:spChg chg="mod">
          <ac:chgData name="Pablo Lopes" userId="a3a46c8a4e9a1c27" providerId="LiveId" clId="{B16C19D0-C439-4799-94AE-E537E1A353D2}" dt="2024-11-27T19:34:40.314" v="2051" actId="115"/>
          <ac:spMkLst>
            <pc:docMk/>
            <pc:sldMk cId="0" sldId="274"/>
            <ac:spMk id="274" creationId="{00000000-0000-0000-0000-000000000000}"/>
          </ac:spMkLst>
        </pc:spChg>
      </pc:sldChg>
      <pc:sldChg chg="modSp mod">
        <pc:chgData name="Pablo Lopes" userId="a3a46c8a4e9a1c27" providerId="LiveId" clId="{B16C19D0-C439-4799-94AE-E537E1A353D2}" dt="2024-11-27T18:56:00.331" v="27" actId="20577"/>
        <pc:sldMkLst>
          <pc:docMk/>
          <pc:sldMk cId="270823634" sldId="288"/>
        </pc:sldMkLst>
        <pc:spChg chg="mod">
          <ac:chgData name="Pablo Lopes" userId="a3a46c8a4e9a1c27" providerId="LiveId" clId="{B16C19D0-C439-4799-94AE-E537E1A353D2}" dt="2024-11-27T18:56:00.331" v="27" actId="20577"/>
          <ac:spMkLst>
            <pc:docMk/>
            <pc:sldMk cId="270823634" sldId="288"/>
            <ac:spMk id="155" creationId="{11880961-5CF6-C902-5848-2CCB78E55F68}"/>
          </ac:spMkLst>
        </pc:spChg>
      </pc:sldChg>
      <pc:sldChg chg="modSp mod">
        <pc:chgData name="Pablo Lopes" userId="a3a46c8a4e9a1c27" providerId="LiveId" clId="{B16C19D0-C439-4799-94AE-E537E1A353D2}" dt="2024-11-27T18:58:28.617" v="344" actId="20577"/>
        <pc:sldMkLst>
          <pc:docMk/>
          <pc:sldMk cId="2162173631" sldId="290"/>
        </pc:sldMkLst>
        <pc:spChg chg="mod">
          <ac:chgData name="Pablo Lopes" userId="a3a46c8a4e9a1c27" providerId="LiveId" clId="{B16C19D0-C439-4799-94AE-E537E1A353D2}" dt="2024-11-27T18:58:28.617" v="344" actId="20577"/>
          <ac:spMkLst>
            <pc:docMk/>
            <pc:sldMk cId="2162173631" sldId="290"/>
            <ac:spMk id="168" creationId="{7B03ABD9-0733-C478-5573-37E14BDC9277}"/>
          </ac:spMkLst>
        </pc:spChg>
      </pc:sldChg>
      <pc:sldChg chg="modSp mod">
        <pc:chgData name="Pablo Lopes" userId="a3a46c8a4e9a1c27" providerId="LiveId" clId="{B16C19D0-C439-4799-94AE-E537E1A353D2}" dt="2024-11-27T18:58:42.167" v="345" actId="20577"/>
        <pc:sldMkLst>
          <pc:docMk/>
          <pc:sldMk cId="2778327904" sldId="291"/>
        </pc:sldMkLst>
        <pc:spChg chg="mod">
          <ac:chgData name="Pablo Lopes" userId="a3a46c8a4e9a1c27" providerId="LiveId" clId="{B16C19D0-C439-4799-94AE-E537E1A353D2}" dt="2024-11-27T18:58:42.167" v="345" actId="20577"/>
          <ac:spMkLst>
            <pc:docMk/>
            <pc:sldMk cId="2778327904" sldId="291"/>
            <ac:spMk id="175" creationId="{045DBC33-75A9-1EB1-0F59-E1E96E4BE33E}"/>
          </ac:spMkLst>
        </pc:spChg>
      </pc:sldChg>
      <pc:sldChg chg="modSp mod">
        <pc:chgData name="Pablo Lopes" userId="a3a46c8a4e9a1c27" providerId="LiveId" clId="{B16C19D0-C439-4799-94AE-E537E1A353D2}" dt="2024-11-27T18:59:33.427" v="504" actId="20577"/>
        <pc:sldMkLst>
          <pc:docMk/>
          <pc:sldMk cId="1527561802" sldId="292"/>
        </pc:sldMkLst>
        <pc:spChg chg="mod">
          <ac:chgData name="Pablo Lopes" userId="a3a46c8a4e9a1c27" providerId="LiveId" clId="{B16C19D0-C439-4799-94AE-E537E1A353D2}" dt="2024-11-27T18:59:33.427" v="504" actId="20577"/>
          <ac:spMkLst>
            <pc:docMk/>
            <pc:sldMk cId="1527561802" sldId="292"/>
            <ac:spMk id="184" creationId="{0C6F0325-861E-D375-CD86-77AE8D355E4A}"/>
          </ac:spMkLst>
        </pc:spChg>
      </pc:sldChg>
      <pc:sldChg chg="del">
        <pc:chgData name="Pablo Lopes" userId="a3a46c8a4e9a1c27" providerId="LiveId" clId="{B16C19D0-C439-4799-94AE-E537E1A353D2}" dt="2024-11-27T19:11:48.639" v="1153" actId="47"/>
        <pc:sldMkLst>
          <pc:docMk/>
          <pc:sldMk cId="85134730" sldId="305"/>
        </pc:sldMkLst>
      </pc:sldChg>
      <pc:sldChg chg="del">
        <pc:chgData name="Pablo Lopes" userId="a3a46c8a4e9a1c27" providerId="LiveId" clId="{B16C19D0-C439-4799-94AE-E537E1A353D2}" dt="2024-11-27T19:11:48.639" v="1153" actId="47"/>
        <pc:sldMkLst>
          <pc:docMk/>
          <pc:sldMk cId="496378959" sldId="315"/>
        </pc:sldMkLst>
      </pc:sldChg>
      <pc:sldChg chg="del">
        <pc:chgData name="Pablo Lopes" userId="a3a46c8a4e9a1c27" providerId="LiveId" clId="{B16C19D0-C439-4799-94AE-E537E1A353D2}" dt="2024-11-27T19:11:48.639" v="1153" actId="47"/>
        <pc:sldMkLst>
          <pc:docMk/>
          <pc:sldMk cId="3529500832" sldId="322"/>
        </pc:sldMkLst>
      </pc:sldChg>
      <pc:sldChg chg="del">
        <pc:chgData name="Pablo Lopes" userId="a3a46c8a4e9a1c27" providerId="LiveId" clId="{B16C19D0-C439-4799-94AE-E537E1A353D2}" dt="2024-11-27T19:11:48.639" v="1153" actId="47"/>
        <pc:sldMkLst>
          <pc:docMk/>
          <pc:sldMk cId="1469390465" sldId="323"/>
        </pc:sldMkLst>
      </pc:sldChg>
      <pc:sldChg chg="del">
        <pc:chgData name="Pablo Lopes" userId="a3a46c8a4e9a1c27" providerId="LiveId" clId="{B16C19D0-C439-4799-94AE-E537E1A353D2}" dt="2024-11-27T19:11:48.639" v="1153" actId="47"/>
        <pc:sldMkLst>
          <pc:docMk/>
          <pc:sldMk cId="2940794499" sldId="324"/>
        </pc:sldMkLst>
      </pc:sldChg>
      <pc:sldChg chg="del">
        <pc:chgData name="Pablo Lopes" userId="a3a46c8a4e9a1c27" providerId="LiveId" clId="{B16C19D0-C439-4799-94AE-E537E1A353D2}" dt="2024-11-27T19:11:48.639" v="1153" actId="47"/>
        <pc:sldMkLst>
          <pc:docMk/>
          <pc:sldMk cId="3346561667" sldId="331"/>
        </pc:sldMkLst>
      </pc:sldChg>
      <pc:sldChg chg="del">
        <pc:chgData name="Pablo Lopes" userId="a3a46c8a4e9a1c27" providerId="LiveId" clId="{B16C19D0-C439-4799-94AE-E537E1A353D2}" dt="2024-11-27T19:11:48.639" v="1153" actId="47"/>
        <pc:sldMkLst>
          <pc:docMk/>
          <pc:sldMk cId="1877094811" sldId="339"/>
        </pc:sldMkLst>
      </pc:sldChg>
      <pc:sldChg chg="del">
        <pc:chgData name="Pablo Lopes" userId="a3a46c8a4e9a1c27" providerId="LiveId" clId="{B16C19D0-C439-4799-94AE-E537E1A353D2}" dt="2024-11-27T19:11:48.639" v="1153" actId="47"/>
        <pc:sldMkLst>
          <pc:docMk/>
          <pc:sldMk cId="2561588591" sldId="345"/>
        </pc:sldMkLst>
      </pc:sldChg>
      <pc:sldChg chg="del">
        <pc:chgData name="Pablo Lopes" userId="a3a46c8a4e9a1c27" providerId="LiveId" clId="{B16C19D0-C439-4799-94AE-E537E1A353D2}" dt="2024-11-27T19:11:48.639" v="1153" actId="47"/>
        <pc:sldMkLst>
          <pc:docMk/>
          <pc:sldMk cId="10885816" sldId="358"/>
        </pc:sldMkLst>
      </pc:sldChg>
      <pc:sldChg chg="del">
        <pc:chgData name="Pablo Lopes" userId="a3a46c8a4e9a1c27" providerId="LiveId" clId="{B16C19D0-C439-4799-94AE-E537E1A353D2}" dt="2024-11-27T19:11:48.639" v="1153" actId="47"/>
        <pc:sldMkLst>
          <pc:docMk/>
          <pc:sldMk cId="1782005037" sldId="359"/>
        </pc:sldMkLst>
      </pc:sldChg>
      <pc:sldChg chg="del">
        <pc:chgData name="Pablo Lopes" userId="a3a46c8a4e9a1c27" providerId="LiveId" clId="{B16C19D0-C439-4799-94AE-E537E1A353D2}" dt="2024-11-27T19:11:48.639" v="1153" actId="47"/>
        <pc:sldMkLst>
          <pc:docMk/>
          <pc:sldMk cId="4270887072" sldId="360"/>
        </pc:sldMkLst>
      </pc:sldChg>
      <pc:sldChg chg="del">
        <pc:chgData name="Pablo Lopes" userId="a3a46c8a4e9a1c27" providerId="LiveId" clId="{B16C19D0-C439-4799-94AE-E537E1A353D2}" dt="2024-11-27T19:11:48.639" v="1153" actId="47"/>
        <pc:sldMkLst>
          <pc:docMk/>
          <pc:sldMk cId="631924271" sldId="361"/>
        </pc:sldMkLst>
      </pc:sldChg>
      <pc:sldChg chg="del">
        <pc:chgData name="Pablo Lopes" userId="a3a46c8a4e9a1c27" providerId="LiveId" clId="{B16C19D0-C439-4799-94AE-E537E1A353D2}" dt="2024-11-27T19:11:48.639" v="1153" actId="47"/>
        <pc:sldMkLst>
          <pc:docMk/>
          <pc:sldMk cId="3957002833" sldId="362"/>
        </pc:sldMkLst>
      </pc:sldChg>
      <pc:sldChg chg="del">
        <pc:chgData name="Pablo Lopes" userId="a3a46c8a4e9a1c27" providerId="LiveId" clId="{B16C19D0-C439-4799-94AE-E537E1A353D2}" dt="2024-11-27T19:11:48.639" v="1153" actId="47"/>
        <pc:sldMkLst>
          <pc:docMk/>
          <pc:sldMk cId="2819542698" sldId="363"/>
        </pc:sldMkLst>
      </pc:sldChg>
      <pc:sldChg chg="del">
        <pc:chgData name="Pablo Lopes" userId="a3a46c8a4e9a1c27" providerId="LiveId" clId="{B16C19D0-C439-4799-94AE-E537E1A353D2}" dt="2024-11-27T19:11:48.639" v="1153" actId="47"/>
        <pc:sldMkLst>
          <pc:docMk/>
          <pc:sldMk cId="817404530" sldId="365"/>
        </pc:sldMkLst>
      </pc:sldChg>
      <pc:sldChg chg="del">
        <pc:chgData name="Pablo Lopes" userId="a3a46c8a4e9a1c27" providerId="LiveId" clId="{B16C19D0-C439-4799-94AE-E537E1A353D2}" dt="2024-11-27T19:11:48.639" v="1153" actId="47"/>
        <pc:sldMkLst>
          <pc:docMk/>
          <pc:sldMk cId="2221171308" sldId="367"/>
        </pc:sldMkLst>
      </pc:sldChg>
      <pc:sldChg chg="del">
        <pc:chgData name="Pablo Lopes" userId="a3a46c8a4e9a1c27" providerId="LiveId" clId="{B16C19D0-C439-4799-94AE-E537E1A353D2}" dt="2024-11-27T19:11:48.639" v="1153" actId="47"/>
        <pc:sldMkLst>
          <pc:docMk/>
          <pc:sldMk cId="2422051531" sldId="368"/>
        </pc:sldMkLst>
      </pc:sldChg>
      <pc:sldChg chg="modSp mod">
        <pc:chgData name="Pablo Lopes" userId="a3a46c8a4e9a1c27" providerId="LiveId" clId="{B16C19D0-C439-4799-94AE-E537E1A353D2}" dt="2024-11-27T19:05:32.838" v="654" actId="313"/>
        <pc:sldMkLst>
          <pc:docMk/>
          <pc:sldMk cId="942207914" sldId="369"/>
        </pc:sldMkLst>
        <pc:spChg chg="mod">
          <ac:chgData name="Pablo Lopes" userId="a3a46c8a4e9a1c27" providerId="LiveId" clId="{B16C19D0-C439-4799-94AE-E537E1A353D2}" dt="2024-11-27T19:05:32.838" v="654" actId="313"/>
          <ac:spMkLst>
            <pc:docMk/>
            <pc:sldMk cId="942207914" sldId="369"/>
            <ac:spMk id="203" creationId="{EB15078A-514D-9BC8-58AC-BC7E6632528B}"/>
          </ac:spMkLst>
        </pc:spChg>
        <pc:spChg chg="mod">
          <ac:chgData name="Pablo Lopes" userId="a3a46c8a4e9a1c27" providerId="LiveId" clId="{B16C19D0-C439-4799-94AE-E537E1A353D2}" dt="2024-11-27T19:02:02.899" v="592" actId="20577"/>
          <ac:spMkLst>
            <pc:docMk/>
            <pc:sldMk cId="942207914" sldId="369"/>
            <ac:spMk id="204" creationId="{37C1AE7A-4787-46BF-8D87-3E1ADD5D14AB}"/>
          </ac:spMkLst>
        </pc:spChg>
      </pc:sldChg>
      <pc:sldChg chg="del">
        <pc:chgData name="Pablo Lopes" userId="a3a46c8a4e9a1c27" providerId="LiveId" clId="{B16C19D0-C439-4799-94AE-E537E1A353D2}" dt="2024-11-27T19:11:48.639" v="1153" actId="47"/>
        <pc:sldMkLst>
          <pc:docMk/>
          <pc:sldMk cId="3448148387" sldId="370"/>
        </pc:sldMkLst>
      </pc:sldChg>
      <pc:sldChg chg="del">
        <pc:chgData name="Pablo Lopes" userId="a3a46c8a4e9a1c27" providerId="LiveId" clId="{B16C19D0-C439-4799-94AE-E537E1A353D2}" dt="2024-11-27T19:11:48.639" v="1153" actId="47"/>
        <pc:sldMkLst>
          <pc:docMk/>
          <pc:sldMk cId="707871350" sldId="372"/>
        </pc:sldMkLst>
      </pc:sldChg>
      <pc:sldChg chg="del">
        <pc:chgData name="Pablo Lopes" userId="a3a46c8a4e9a1c27" providerId="LiveId" clId="{B16C19D0-C439-4799-94AE-E537E1A353D2}" dt="2024-11-27T19:11:48.639" v="1153" actId="47"/>
        <pc:sldMkLst>
          <pc:docMk/>
          <pc:sldMk cId="2028494156" sldId="373"/>
        </pc:sldMkLst>
      </pc:sldChg>
      <pc:sldChg chg="del">
        <pc:chgData name="Pablo Lopes" userId="a3a46c8a4e9a1c27" providerId="LiveId" clId="{B16C19D0-C439-4799-94AE-E537E1A353D2}" dt="2024-11-27T19:11:48.639" v="1153" actId="47"/>
        <pc:sldMkLst>
          <pc:docMk/>
          <pc:sldMk cId="1508340487" sldId="375"/>
        </pc:sldMkLst>
      </pc:sldChg>
      <pc:sldChg chg="del">
        <pc:chgData name="Pablo Lopes" userId="a3a46c8a4e9a1c27" providerId="LiveId" clId="{B16C19D0-C439-4799-94AE-E537E1A353D2}" dt="2024-11-27T19:11:48.639" v="1153" actId="47"/>
        <pc:sldMkLst>
          <pc:docMk/>
          <pc:sldMk cId="1817796120" sldId="376"/>
        </pc:sldMkLst>
      </pc:sldChg>
      <pc:sldChg chg="del">
        <pc:chgData name="Pablo Lopes" userId="a3a46c8a4e9a1c27" providerId="LiveId" clId="{B16C19D0-C439-4799-94AE-E537E1A353D2}" dt="2024-11-27T19:11:48.639" v="1153" actId="47"/>
        <pc:sldMkLst>
          <pc:docMk/>
          <pc:sldMk cId="2095269139" sldId="378"/>
        </pc:sldMkLst>
      </pc:sldChg>
      <pc:sldChg chg="del">
        <pc:chgData name="Pablo Lopes" userId="a3a46c8a4e9a1c27" providerId="LiveId" clId="{B16C19D0-C439-4799-94AE-E537E1A353D2}" dt="2024-11-27T19:11:48.639" v="1153" actId="47"/>
        <pc:sldMkLst>
          <pc:docMk/>
          <pc:sldMk cId="4236885338" sldId="379"/>
        </pc:sldMkLst>
      </pc:sldChg>
      <pc:sldChg chg="del">
        <pc:chgData name="Pablo Lopes" userId="a3a46c8a4e9a1c27" providerId="LiveId" clId="{B16C19D0-C439-4799-94AE-E537E1A353D2}" dt="2024-11-27T19:11:48.639" v="1153" actId="47"/>
        <pc:sldMkLst>
          <pc:docMk/>
          <pc:sldMk cId="573465096" sldId="380"/>
        </pc:sldMkLst>
      </pc:sldChg>
      <pc:sldChg chg="del">
        <pc:chgData name="Pablo Lopes" userId="a3a46c8a4e9a1c27" providerId="LiveId" clId="{B16C19D0-C439-4799-94AE-E537E1A353D2}" dt="2024-11-27T19:11:48.639" v="1153" actId="47"/>
        <pc:sldMkLst>
          <pc:docMk/>
          <pc:sldMk cId="3415150070" sldId="381"/>
        </pc:sldMkLst>
      </pc:sldChg>
      <pc:sldChg chg="del">
        <pc:chgData name="Pablo Lopes" userId="a3a46c8a4e9a1c27" providerId="LiveId" clId="{B16C19D0-C439-4799-94AE-E537E1A353D2}" dt="2024-11-27T19:11:48.639" v="1153" actId="47"/>
        <pc:sldMkLst>
          <pc:docMk/>
          <pc:sldMk cId="8152638" sldId="383"/>
        </pc:sldMkLst>
      </pc:sldChg>
      <pc:sldChg chg="del">
        <pc:chgData name="Pablo Lopes" userId="a3a46c8a4e9a1c27" providerId="LiveId" clId="{B16C19D0-C439-4799-94AE-E537E1A353D2}" dt="2024-11-27T19:11:48.639" v="1153" actId="47"/>
        <pc:sldMkLst>
          <pc:docMk/>
          <pc:sldMk cId="393835173" sldId="384"/>
        </pc:sldMkLst>
      </pc:sldChg>
      <pc:sldChg chg="del">
        <pc:chgData name="Pablo Lopes" userId="a3a46c8a4e9a1c27" providerId="LiveId" clId="{B16C19D0-C439-4799-94AE-E537E1A353D2}" dt="2024-11-27T19:11:48.639" v="1153" actId="47"/>
        <pc:sldMkLst>
          <pc:docMk/>
          <pc:sldMk cId="382333114" sldId="385"/>
        </pc:sldMkLst>
      </pc:sldChg>
      <pc:sldChg chg="del">
        <pc:chgData name="Pablo Lopes" userId="a3a46c8a4e9a1c27" providerId="LiveId" clId="{B16C19D0-C439-4799-94AE-E537E1A353D2}" dt="2024-11-27T19:11:48.639" v="1153" actId="47"/>
        <pc:sldMkLst>
          <pc:docMk/>
          <pc:sldMk cId="3700274148" sldId="386"/>
        </pc:sldMkLst>
      </pc:sldChg>
      <pc:sldChg chg="del">
        <pc:chgData name="Pablo Lopes" userId="a3a46c8a4e9a1c27" providerId="LiveId" clId="{B16C19D0-C439-4799-94AE-E537E1A353D2}" dt="2024-11-27T19:11:48.639" v="1153" actId="47"/>
        <pc:sldMkLst>
          <pc:docMk/>
          <pc:sldMk cId="204309610" sldId="387"/>
        </pc:sldMkLst>
      </pc:sldChg>
      <pc:sldChg chg="del">
        <pc:chgData name="Pablo Lopes" userId="a3a46c8a4e9a1c27" providerId="LiveId" clId="{B16C19D0-C439-4799-94AE-E537E1A353D2}" dt="2024-11-27T19:11:48.639" v="1153" actId="47"/>
        <pc:sldMkLst>
          <pc:docMk/>
          <pc:sldMk cId="3276589596" sldId="388"/>
        </pc:sldMkLst>
      </pc:sldChg>
      <pc:sldChg chg="del">
        <pc:chgData name="Pablo Lopes" userId="a3a46c8a4e9a1c27" providerId="LiveId" clId="{B16C19D0-C439-4799-94AE-E537E1A353D2}" dt="2024-11-27T19:11:48.639" v="1153" actId="47"/>
        <pc:sldMkLst>
          <pc:docMk/>
          <pc:sldMk cId="1232330982" sldId="389"/>
        </pc:sldMkLst>
      </pc:sldChg>
      <pc:sldChg chg="del">
        <pc:chgData name="Pablo Lopes" userId="a3a46c8a4e9a1c27" providerId="LiveId" clId="{B16C19D0-C439-4799-94AE-E537E1A353D2}" dt="2024-11-27T19:11:48.639" v="1153" actId="47"/>
        <pc:sldMkLst>
          <pc:docMk/>
          <pc:sldMk cId="3044995249" sldId="390"/>
        </pc:sldMkLst>
      </pc:sldChg>
      <pc:sldChg chg="del">
        <pc:chgData name="Pablo Lopes" userId="a3a46c8a4e9a1c27" providerId="LiveId" clId="{B16C19D0-C439-4799-94AE-E537E1A353D2}" dt="2024-11-27T19:11:48.639" v="1153" actId="47"/>
        <pc:sldMkLst>
          <pc:docMk/>
          <pc:sldMk cId="3465794959" sldId="391"/>
        </pc:sldMkLst>
      </pc:sldChg>
      <pc:sldChg chg="del">
        <pc:chgData name="Pablo Lopes" userId="a3a46c8a4e9a1c27" providerId="LiveId" clId="{B16C19D0-C439-4799-94AE-E537E1A353D2}" dt="2024-11-27T19:11:48.639" v="1153" actId="47"/>
        <pc:sldMkLst>
          <pc:docMk/>
          <pc:sldMk cId="1435059620" sldId="392"/>
        </pc:sldMkLst>
      </pc:sldChg>
      <pc:sldChg chg="del">
        <pc:chgData name="Pablo Lopes" userId="a3a46c8a4e9a1c27" providerId="LiveId" clId="{B16C19D0-C439-4799-94AE-E537E1A353D2}" dt="2024-11-27T19:11:48.639" v="1153" actId="47"/>
        <pc:sldMkLst>
          <pc:docMk/>
          <pc:sldMk cId="957016402" sldId="393"/>
        </pc:sldMkLst>
      </pc:sldChg>
      <pc:sldChg chg="del">
        <pc:chgData name="Pablo Lopes" userId="a3a46c8a4e9a1c27" providerId="LiveId" clId="{B16C19D0-C439-4799-94AE-E537E1A353D2}" dt="2024-11-27T19:11:48.639" v="1153" actId="47"/>
        <pc:sldMkLst>
          <pc:docMk/>
          <pc:sldMk cId="3051255765" sldId="394"/>
        </pc:sldMkLst>
      </pc:sldChg>
      <pc:sldChg chg="del">
        <pc:chgData name="Pablo Lopes" userId="a3a46c8a4e9a1c27" providerId="LiveId" clId="{B16C19D0-C439-4799-94AE-E537E1A353D2}" dt="2024-11-27T19:11:48.639" v="1153" actId="47"/>
        <pc:sldMkLst>
          <pc:docMk/>
          <pc:sldMk cId="4261931036" sldId="395"/>
        </pc:sldMkLst>
      </pc:sldChg>
      <pc:sldChg chg="del">
        <pc:chgData name="Pablo Lopes" userId="a3a46c8a4e9a1c27" providerId="LiveId" clId="{B16C19D0-C439-4799-94AE-E537E1A353D2}" dt="2024-11-27T19:11:48.639" v="1153" actId="47"/>
        <pc:sldMkLst>
          <pc:docMk/>
          <pc:sldMk cId="2119795599" sldId="396"/>
        </pc:sldMkLst>
      </pc:sldChg>
      <pc:sldChg chg="modSp add mod">
        <pc:chgData name="Pablo Lopes" userId="a3a46c8a4e9a1c27" providerId="LiveId" clId="{B16C19D0-C439-4799-94AE-E537E1A353D2}" dt="2024-11-27T19:10:11.056" v="1144" actId="20577"/>
        <pc:sldMkLst>
          <pc:docMk/>
          <pc:sldMk cId="4106151837" sldId="397"/>
        </pc:sldMkLst>
        <pc:spChg chg="mod">
          <ac:chgData name="Pablo Lopes" userId="a3a46c8a4e9a1c27" providerId="LiveId" clId="{B16C19D0-C439-4799-94AE-E537E1A353D2}" dt="2024-11-27T19:10:11.056" v="1144" actId="20577"/>
          <ac:spMkLst>
            <pc:docMk/>
            <pc:sldMk cId="4106151837" sldId="397"/>
            <ac:spMk id="203" creationId="{0F5D278E-E127-F4A9-810A-20A0F3FB0F0C}"/>
          </ac:spMkLst>
        </pc:spChg>
        <pc:spChg chg="mod">
          <ac:chgData name="Pablo Lopes" userId="a3a46c8a4e9a1c27" providerId="LiveId" clId="{B16C19D0-C439-4799-94AE-E537E1A353D2}" dt="2024-11-27T19:07:09.032" v="788" actId="20577"/>
          <ac:spMkLst>
            <pc:docMk/>
            <pc:sldMk cId="4106151837" sldId="397"/>
            <ac:spMk id="204" creationId="{63F725D7-5DBC-8985-2555-E9E28ADF2EB6}"/>
          </ac:spMkLst>
        </pc:spChg>
      </pc:sldChg>
      <pc:sldChg chg="modSp add mod">
        <pc:chgData name="Pablo Lopes" userId="a3a46c8a4e9a1c27" providerId="LiveId" clId="{B16C19D0-C439-4799-94AE-E537E1A353D2}" dt="2024-11-27T19:09:44.493" v="1137" actId="20577"/>
        <pc:sldMkLst>
          <pc:docMk/>
          <pc:sldMk cId="2598145401" sldId="398"/>
        </pc:sldMkLst>
        <pc:spChg chg="mod">
          <ac:chgData name="Pablo Lopes" userId="a3a46c8a4e9a1c27" providerId="LiveId" clId="{B16C19D0-C439-4799-94AE-E537E1A353D2}" dt="2024-11-27T19:09:44.493" v="1137" actId="20577"/>
          <ac:spMkLst>
            <pc:docMk/>
            <pc:sldMk cId="2598145401" sldId="398"/>
            <ac:spMk id="203" creationId="{C7FA363E-513B-AA8C-12E1-563FBC86B8E5}"/>
          </ac:spMkLst>
        </pc:spChg>
      </pc:sldChg>
      <pc:sldChg chg="add">
        <pc:chgData name="Pablo Lopes" userId="a3a46c8a4e9a1c27" providerId="LiveId" clId="{B16C19D0-C439-4799-94AE-E537E1A353D2}" dt="2024-11-27T19:09:49.132" v="1138" actId="2890"/>
        <pc:sldMkLst>
          <pc:docMk/>
          <pc:sldMk cId="3438054425" sldId="399"/>
        </pc:sldMkLst>
      </pc:sldChg>
      <pc:sldChg chg="add">
        <pc:chgData name="Pablo Lopes" userId="a3a46c8a4e9a1c27" providerId="LiveId" clId="{B16C19D0-C439-4799-94AE-E537E1A353D2}" dt="2024-11-27T19:09:57.013" v="1140" actId="2890"/>
        <pc:sldMkLst>
          <pc:docMk/>
          <pc:sldMk cId="3424206708" sldId="400"/>
        </pc:sldMkLst>
      </pc:sldChg>
      <pc:sldChg chg="add">
        <pc:chgData name="Pablo Lopes" userId="a3a46c8a4e9a1c27" providerId="LiveId" clId="{B16C19D0-C439-4799-94AE-E537E1A353D2}" dt="2024-11-27T19:10:07.455" v="1143" actId="2890"/>
        <pc:sldMkLst>
          <pc:docMk/>
          <pc:sldMk cId="269986128" sldId="401"/>
        </pc:sldMkLst>
      </pc:sldChg>
      <pc:sldChg chg="modSp add mod">
        <pc:chgData name="Pablo Lopes" userId="a3a46c8a4e9a1c27" providerId="LiveId" clId="{B16C19D0-C439-4799-94AE-E537E1A353D2}" dt="2024-11-27T19:11:04.287" v="1148" actId="5793"/>
        <pc:sldMkLst>
          <pc:docMk/>
          <pc:sldMk cId="1772644070" sldId="402"/>
        </pc:sldMkLst>
        <pc:spChg chg="mod">
          <ac:chgData name="Pablo Lopes" userId="a3a46c8a4e9a1c27" providerId="LiveId" clId="{B16C19D0-C439-4799-94AE-E537E1A353D2}" dt="2024-11-27T19:11:04.287" v="1148" actId="5793"/>
          <ac:spMkLst>
            <pc:docMk/>
            <pc:sldMk cId="1772644070" sldId="402"/>
            <ac:spMk id="267" creationId="{30DA261A-513F-0534-452D-E664FC684513}"/>
          </ac:spMkLst>
        </pc:spChg>
      </pc:sldChg>
      <pc:sldChg chg="add setBg">
        <pc:chgData name="Pablo Lopes" userId="a3a46c8a4e9a1c27" providerId="LiveId" clId="{B16C19D0-C439-4799-94AE-E537E1A353D2}" dt="2024-11-27T19:11:12.905" v="1149"/>
        <pc:sldMkLst>
          <pc:docMk/>
          <pc:sldMk cId="2765981960" sldId="403"/>
        </pc:sldMkLst>
      </pc:sldChg>
      <pc:sldChg chg="modSp add mod ord modNotesTx">
        <pc:chgData name="Pablo Lopes" userId="a3a46c8a4e9a1c27" providerId="LiveId" clId="{B16C19D0-C439-4799-94AE-E537E1A353D2}" dt="2024-11-27T19:18:29.138" v="1558" actId="20577"/>
        <pc:sldMkLst>
          <pc:docMk/>
          <pc:sldMk cId="321205111" sldId="404"/>
        </pc:sldMkLst>
        <pc:spChg chg="mod">
          <ac:chgData name="Pablo Lopes" userId="a3a46c8a4e9a1c27" providerId="LiveId" clId="{B16C19D0-C439-4799-94AE-E537E1A353D2}" dt="2024-11-27T19:18:29.138" v="1558" actId="20577"/>
          <ac:spMkLst>
            <pc:docMk/>
            <pc:sldMk cId="321205111" sldId="404"/>
            <ac:spMk id="259" creationId="{211B726E-C15C-3515-4A52-879A378F7AC5}"/>
          </ac:spMkLst>
        </pc:spChg>
      </pc:sldChg>
      <pc:sldChg chg="modSp add mod ord">
        <pc:chgData name="Pablo Lopes" userId="a3a46c8a4e9a1c27" providerId="LiveId" clId="{B16C19D0-C439-4799-94AE-E537E1A353D2}" dt="2024-11-27T19:12:24.911" v="1182" actId="20577"/>
        <pc:sldMkLst>
          <pc:docMk/>
          <pc:sldMk cId="1437495788" sldId="405"/>
        </pc:sldMkLst>
        <pc:spChg chg="mod">
          <ac:chgData name="Pablo Lopes" userId="a3a46c8a4e9a1c27" providerId="LiveId" clId="{B16C19D0-C439-4799-94AE-E537E1A353D2}" dt="2024-11-27T19:12:24.911" v="1182" actId="20577"/>
          <ac:spMkLst>
            <pc:docMk/>
            <pc:sldMk cId="1437495788" sldId="405"/>
            <ac:spMk id="196" creationId="{F36E7DEF-1AF7-9131-CC7C-718D7B60C75A}"/>
          </ac:spMkLst>
        </pc:spChg>
      </pc:sldChg>
      <pc:sldChg chg="modSp add mod">
        <pc:chgData name="Pablo Lopes" userId="a3a46c8a4e9a1c27" providerId="LiveId" clId="{B16C19D0-C439-4799-94AE-E537E1A353D2}" dt="2024-11-27T19:13:28.162" v="1408" actId="20577"/>
        <pc:sldMkLst>
          <pc:docMk/>
          <pc:sldMk cId="3707687746" sldId="406"/>
        </pc:sldMkLst>
        <pc:spChg chg="mod">
          <ac:chgData name="Pablo Lopes" userId="a3a46c8a4e9a1c27" providerId="LiveId" clId="{B16C19D0-C439-4799-94AE-E537E1A353D2}" dt="2024-11-27T19:13:28.162" v="1408" actId="20577"/>
          <ac:spMkLst>
            <pc:docMk/>
            <pc:sldMk cId="3707687746" sldId="406"/>
            <ac:spMk id="203" creationId="{06407498-1A6B-9C4C-C46D-B0737C56E9FF}"/>
          </ac:spMkLst>
        </pc:spChg>
        <pc:spChg chg="mod">
          <ac:chgData name="Pablo Lopes" userId="a3a46c8a4e9a1c27" providerId="LiveId" clId="{B16C19D0-C439-4799-94AE-E537E1A353D2}" dt="2024-11-27T19:13:00.467" v="1300" actId="20577"/>
          <ac:spMkLst>
            <pc:docMk/>
            <pc:sldMk cId="3707687746" sldId="406"/>
            <ac:spMk id="204" creationId="{ED2D9FD0-9901-6431-D2CA-11A5E0DF37D5}"/>
          </ac:spMkLst>
        </pc:spChg>
      </pc:sldChg>
      <pc:sldChg chg="modSp add mod">
        <pc:chgData name="Pablo Lopes" userId="a3a46c8a4e9a1c27" providerId="LiveId" clId="{B16C19D0-C439-4799-94AE-E537E1A353D2}" dt="2024-11-27T19:16:57.914" v="1530" actId="20577"/>
        <pc:sldMkLst>
          <pc:docMk/>
          <pc:sldMk cId="2857237164" sldId="407"/>
        </pc:sldMkLst>
        <pc:spChg chg="mod">
          <ac:chgData name="Pablo Lopes" userId="a3a46c8a4e9a1c27" providerId="LiveId" clId="{B16C19D0-C439-4799-94AE-E537E1A353D2}" dt="2024-11-27T19:16:57.914" v="1530" actId="20577"/>
          <ac:spMkLst>
            <pc:docMk/>
            <pc:sldMk cId="2857237164" sldId="407"/>
            <ac:spMk id="203" creationId="{A76A2DCF-D756-8FD7-FDA0-BD9945759FDD}"/>
          </ac:spMkLst>
        </pc:spChg>
        <pc:spChg chg="mod">
          <ac:chgData name="Pablo Lopes" userId="a3a46c8a4e9a1c27" providerId="LiveId" clId="{B16C19D0-C439-4799-94AE-E537E1A353D2}" dt="2024-11-27T19:13:36.398" v="1413" actId="20577"/>
          <ac:spMkLst>
            <pc:docMk/>
            <pc:sldMk cId="2857237164" sldId="407"/>
            <ac:spMk id="204" creationId="{6AA8CF05-E554-44B1-4FFA-DFB83D23536D}"/>
          </ac:spMkLst>
        </pc:spChg>
      </pc:sldChg>
      <pc:sldChg chg="modSp add mod ord">
        <pc:chgData name="Pablo Lopes" userId="a3a46c8a4e9a1c27" providerId="LiveId" clId="{B16C19D0-C439-4799-94AE-E537E1A353D2}" dt="2024-11-27T19:18:11.143" v="1541" actId="20577"/>
        <pc:sldMkLst>
          <pc:docMk/>
          <pc:sldMk cId="1766121791" sldId="408"/>
        </pc:sldMkLst>
        <pc:spChg chg="mod">
          <ac:chgData name="Pablo Lopes" userId="a3a46c8a4e9a1c27" providerId="LiveId" clId="{B16C19D0-C439-4799-94AE-E537E1A353D2}" dt="2024-11-27T19:18:11.143" v="1541" actId="20577"/>
          <ac:spMkLst>
            <pc:docMk/>
            <pc:sldMk cId="1766121791" sldId="408"/>
            <ac:spMk id="267" creationId="{688FA953-FD24-9EF5-8075-B836C2E4298F}"/>
          </ac:spMkLst>
        </pc:spChg>
      </pc:sldChg>
      <pc:sldChg chg="modSp add mod ord">
        <pc:chgData name="Pablo Lopes" userId="a3a46c8a4e9a1c27" providerId="LiveId" clId="{B16C19D0-C439-4799-94AE-E537E1A353D2}" dt="2024-11-27T19:31:44.589" v="1875" actId="20577"/>
        <pc:sldMkLst>
          <pc:docMk/>
          <pc:sldMk cId="3238893280" sldId="409"/>
        </pc:sldMkLst>
        <pc:spChg chg="mod">
          <ac:chgData name="Pablo Lopes" userId="a3a46c8a4e9a1c27" providerId="LiveId" clId="{B16C19D0-C439-4799-94AE-E537E1A353D2}" dt="2024-11-27T19:31:44.589" v="1875" actId="20577"/>
          <ac:spMkLst>
            <pc:docMk/>
            <pc:sldMk cId="3238893280" sldId="409"/>
            <ac:spMk id="203" creationId="{193330A5-F061-7A5C-139B-D1915A58E69D}"/>
          </ac:spMkLst>
        </pc:spChg>
        <pc:spChg chg="mod">
          <ac:chgData name="Pablo Lopes" userId="a3a46c8a4e9a1c27" providerId="LiveId" clId="{B16C19D0-C439-4799-94AE-E537E1A353D2}" dt="2024-11-27T19:19:53.561" v="1607" actId="20577"/>
          <ac:spMkLst>
            <pc:docMk/>
            <pc:sldMk cId="3238893280" sldId="409"/>
            <ac:spMk id="204" creationId="{BEF977CA-57BF-A923-51F2-5EDC005FD4AB}"/>
          </ac:spMkLst>
        </pc:spChg>
      </pc:sldChg>
      <pc:sldChg chg="add del setBg">
        <pc:chgData name="Pablo Lopes" userId="a3a46c8a4e9a1c27" providerId="LiveId" clId="{B16C19D0-C439-4799-94AE-E537E1A353D2}" dt="2024-11-27T19:31:54.738" v="1880" actId="47"/>
        <pc:sldMkLst>
          <pc:docMk/>
          <pc:sldMk cId="793452920" sldId="410"/>
        </pc:sldMkLst>
      </pc:sldChg>
      <pc:sldChg chg="add del">
        <pc:chgData name="Pablo Lopes" userId="a3a46c8a4e9a1c27" providerId="LiveId" clId="{B16C19D0-C439-4799-94AE-E537E1A353D2}" dt="2024-11-27T19:31:49.901" v="1878"/>
        <pc:sldMkLst>
          <pc:docMk/>
          <pc:sldMk cId="1496603022" sldId="411"/>
        </pc:sldMkLst>
      </pc:sldChg>
      <pc:sldChg chg="add ord modNotesTx">
        <pc:chgData name="Pablo Lopes" userId="a3a46c8a4e9a1c27" providerId="LiveId" clId="{B16C19D0-C439-4799-94AE-E537E1A353D2}" dt="2024-11-27T19:32:16.506" v="1884"/>
        <pc:sldMkLst>
          <pc:docMk/>
          <pc:sldMk cId="2510671033" sldId="411"/>
        </pc:sldMkLst>
      </pc:sldChg>
      <pc:sldChg chg="modSp add del mod">
        <pc:chgData name="Pablo Lopes" userId="a3a46c8a4e9a1c27" providerId="LiveId" clId="{B16C19D0-C439-4799-94AE-E537E1A353D2}" dt="2024-11-27T19:33:51.078" v="2031" actId="47"/>
        <pc:sldMkLst>
          <pc:docMk/>
          <pc:sldMk cId="1946135249" sldId="412"/>
        </pc:sldMkLst>
        <pc:spChg chg="mod">
          <ac:chgData name="Pablo Lopes" userId="a3a46c8a4e9a1c27" providerId="LiveId" clId="{B16C19D0-C439-4799-94AE-E537E1A353D2}" dt="2024-11-27T19:32:50.993" v="1894" actId="20577"/>
          <ac:spMkLst>
            <pc:docMk/>
            <pc:sldMk cId="1946135249" sldId="412"/>
            <ac:spMk id="259" creationId="{8EE57BB7-75BF-ED1B-3FB2-2024EBB78D2D}"/>
          </ac:spMkLst>
        </pc:spChg>
      </pc:sldChg>
      <pc:sldChg chg="modSp add mod ord">
        <pc:chgData name="Pablo Lopes" userId="a3a46c8a4e9a1c27" providerId="LiveId" clId="{B16C19D0-C439-4799-94AE-E537E1A353D2}" dt="2024-11-27T19:33:42.414" v="2027" actId="20577"/>
        <pc:sldMkLst>
          <pc:docMk/>
          <pc:sldMk cId="3419498894" sldId="413"/>
        </pc:sldMkLst>
        <pc:spChg chg="mod">
          <ac:chgData name="Pablo Lopes" userId="a3a46c8a4e9a1c27" providerId="LiveId" clId="{B16C19D0-C439-4799-94AE-E537E1A353D2}" dt="2024-11-27T19:33:42.414" v="2027" actId="20577"/>
          <ac:spMkLst>
            <pc:docMk/>
            <pc:sldMk cId="3419498894" sldId="413"/>
            <ac:spMk id="203" creationId="{5021FC5A-1BD8-EAC9-0B9A-6CABB43ED8D1}"/>
          </ac:spMkLst>
        </pc:spChg>
        <pc:spChg chg="mod">
          <ac:chgData name="Pablo Lopes" userId="a3a46c8a4e9a1c27" providerId="LiveId" clId="{B16C19D0-C439-4799-94AE-E537E1A353D2}" dt="2024-11-27T19:33:00.933" v="1913" actId="20577"/>
          <ac:spMkLst>
            <pc:docMk/>
            <pc:sldMk cId="3419498894" sldId="413"/>
            <ac:spMk id="204" creationId="{86E00597-6BA9-9125-38BE-2D931C997F92}"/>
          </ac:spMkLst>
        </pc:spChg>
      </pc:sldChg>
      <pc:sldChg chg="modSp add mod ord modNotesTx">
        <pc:chgData name="Pablo Lopes" userId="a3a46c8a4e9a1c27" providerId="LiveId" clId="{B16C19D0-C439-4799-94AE-E537E1A353D2}" dt="2024-11-27T19:34:17.230" v="2050" actId="20577"/>
        <pc:sldMkLst>
          <pc:docMk/>
          <pc:sldMk cId="1879878063" sldId="414"/>
        </pc:sldMkLst>
        <pc:spChg chg="mod">
          <ac:chgData name="Pablo Lopes" userId="a3a46c8a4e9a1c27" providerId="LiveId" clId="{B16C19D0-C439-4799-94AE-E537E1A353D2}" dt="2024-11-27T19:34:12.488" v="2047" actId="20577"/>
          <ac:spMkLst>
            <pc:docMk/>
            <pc:sldMk cId="1879878063" sldId="414"/>
            <ac:spMk id="259" creationId="{D7833180-59A0-6C8A-EA8A-CB896D2F34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D605168A-F342-B530-3CAE-33846E834639}"/>
            </a:ext>
          </a:extLst>
        </p:cNvPr>
        <p:cNvGrpSpPr/>
        <p:nvPr/>
      </p:nvGrpSpPr>
      <p:grpSpPr>
        <a:xfrm>
          <a:off x="0" y="0"/>
          <a:ext cx="0" cy="0"/>
          <a:chOff x="0" y="0"/>
          <a:chExt cx="0" cy="0"/>
        </a:xfrm>
      </p:grpSpPr>
      <p:sp>
        <p:nvSpPr>
          <p:cNvPr id="151" name="Google Shape;151;p2:notes">
            <a:extLst>
              <a:ext uri="{FF2B5EF4-FFF2-40B4-BE49-F238E27FC236}">
                <a16:creationId xmlns:a16="http://schemas.microsoft.com/office/drawing/2014/main" id="{D79B4967-1968-5FA8-06D8-EA022088BF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a:extLst>
              <a:ext uri="{FF2B5EF4-FFF2-40B4-BE49-F238E27FC236}">
                <a16:creationId xmlns:a16="http://schemas.microsoft.com/office/drawing/2014/main" id="{E852A356-304B-08AC-A708-A2B15AE93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45152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B64F43FF-FE16-B50E-E797-CA19DED158B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D0ADBDD3-0EB0-55E4-5B91-616B121930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A184A07-E36A-3FE2-D4BE-C45C9258334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06628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CBAF1DC-59F3-27FD-0208-8C5B1A3C1E31}"/>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6C73CCB5-860B-BAE1-C73B-157D912243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6E62E6E-40AB-6272-37EA-997B92708D1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253709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44D1FA4-011D-2E95-0884-9BE210548BEE}"/>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B01DA4DD-0256-EEC2-7FA9-6343552D6B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4EEFCEF6-5AA7-7064-500A-9FDDD4D95EF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189715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4F3BBEA4-F6B1-27A9-3D9B-8CE1231D59E2}"/>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6239D5CB-2E5F-0EF6-B364-69EBE8E8D0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8976D045-9864-4273-92DE-CC06C86C47D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dirty="0" err="1"/>
              <a:t>Adicione</a:t>
            </a:r>
            <a:r>
              <a:rPr lang="en-US" b="1" i="1" dirty="0"/>
              <a:t> </a:t>
            </a:r>
            <a:r>
              <a:rPr lang="en-US" b="1" i="1" dirty="0" err="1"/>
              <a:t>aqui</a:t>
            </a:r>
            <a:r>
              <a:rPr lang="en-US" b="1" i="1" dirty="0"/>
              <a:t> links </a:t>
            </a:r>
            <a:r>
              <a:rPr lang="en-US" b="1" i="1" dirty="0" err="1"/>
              <a:t>úteis</a:t>
            </a:r>
            <a:r>
              <a:rPr lang="en-US" b="1" i="1" dirty="0"/>
              <a:t> </a:t>
            </a:r>
            <a:r>
              <a:rPr lang="en-US" b="1" i="1" dirty="0" err="1"/>
              <a:t>como</a:t>
            </a:r>
            <a:r>
              <a:rPr lang="en-US" b="1" i="1" dirty="0"/>
              <a:t> o </a:t>
            </a:r>
            <a:r>
              <a:rPr lang="en-US" b="1" i="1" dirty="0" err="1"/>
              <a:t>Repositório</a:t>
            </a:r>
            <a:r>
              <a:rPr lang="en-US" b="1" i="1" dirty="0"/>
              <a:t> no GitHub, </a:t>
            </a:r>
            <a:r>
              <a:rPr lang="en-US" b="1" i="1" dirty="0" err="1"/>
              <a:t>Documentação</a:t>
            </a:r>
            <a:r>
              <a:rPr lang="en-US" b="1" i="1" dirty="0"/>
              <a:t> </a:t>
            </a:r>
            <a:r>
              <a:rPr lang="en-US" b="1" i="1" dirty="0" err="1"/>
              <a:t>Oficial</a:t>
            </a:r>
            <a:r>
              <a:rPr lang="en-US" b="1" i="1" dirty="0"/>
              <a:t>, </a:t>
            </a:r>
            <a:r>
              <a:rPr lang="en-US" b="1" i="1" dirty="0" err="1"/>
              <a:t>Referências</a:t>
            </a:r>
            <a:r>
              <a:rPr lang="en-US" b="1" i="1" dirty="0"/>
              <a:t> e </a:t>
            </a:r>
            <a:r>
              <a:rPr lang="en-US" b="1" i="1" dirty="0" err="1"/>
              <a:t>materiais</a:t>
            </a:r>
            <a:r>
              <a:rPr lang="en-US" b="1" i="1" dirty="0"/>
              <a:t> </a:t>
            </a:r>
            <a:r>
              <a:rPr lang="en-US" b="1" i="1" dirty="0" err="1"/>
              <a:t>complementares</a:t>
            </a:r>
            <a:r>
              <a:rPr lang="en-US" b="1" i="1" dirty="0"/>
              <a:t>. </a:t>
            </a:r>
            <a:endParaRPr lang="en-US" dirty="0"/>
          </a:p>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2893477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4E351938-8C0B-2C27-23E8-F2D727A33E82}"/>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C053A40F-ABE8-D548-DD71-7793A71008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9BE5C4CD-E22B-7B4E-2253-B7500FC05AF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610953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299F411E-99D1-5ADC-EFD6-119481A4F693}"/>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2C636D0F-2CD7-4DBD-E188-2B6283E0E2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58A18D74-404A-9A25-7785-13A8C4DAE9B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4063147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C17187CA-2D83-8C05-C259-540FB4680CF1}"/>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B786666B-D59A-C881-D8F1-2D709BC876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643CB342-2A57-C4C6-B155-52CFF511425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215050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96698C0-6AD0-3CB9-626D-48F602C2CBE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4E5A331-3E56-9409-07C0-309BE80BBC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8331282-209C-7338-616B-C6E77098FED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3998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7278FBA6-3598-D20D-B27E-0B151CBF12DA}"/>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6F114D7A-A650-01EB-85DE-F88B3F2BC9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E15583CE-C40A-F7DB-1A51-215D1F2F33D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Conheça o </a:t>
            </a:r>
            <a:r>
              <a:rPr lang="pt-BR" sz="1800" b="0" i="0" dirty="0" err="1">
                <a:solidFill>
                  <a:srgbClr val="000000"/>
                </a:solidFill>
                <a:effectLst/>
                <a:latin typeface="Arial" panose="020B0604020202020204" pitchFamily="34" charset="0"/>
              </a:rPr>
              <a:t>Workspace</a:t>
            </a:r>
            <a:r>
              <a:rPr lang="pt-BR" sz="1800" b="0" i="0" dirty="0">
                <a:solidFill>
                  <a:srgbClr val="000000"/>
                </a:solidFill>
                <a:effectLst/>
                <a:latin typeface="Arial" panose="020B0604020202020204" pitchFamily="34" charset="0"/>
              </a:rPr>
              <a:t>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Conheça o </a:t>
            </a:r>
            <a:r>
              <a:rPr lang="pt-BR" sz="1800" b="0" i="0" dirty="0" err="1">
                <a:solidFill>
                  <a:srgbClr val="000000"/>
                </a:solidFill>
                <a:effectLst/>
                <a:latin typeface="Arial" panose="020B0604020202020204" pitchFamily="34" charset="0"/>
              </a:rPr>
              <a:t>vscode</a:t>
            </a:r>
            <a:r>
              <a:rPr lang="pt-BR" sz="1800" b="0" i="0" dirty="0">
                <a:solidFill>
                  <a:srgbClr val="000000"/>
                </a:solidFill>
                <a:effectLst/>
                <a:latin typeface="Arial" panose="020B0604020202020204" pitchFamily="34" charset="0"/>
              </a:rPr>
              <a:t>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Conheça o Terminal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Conheça o GitHub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Adicione Membros a sua conversa </a:t>
            </a:r>
          </a:p>
          <a:p>
            <a:pPr algn="l" rtl="0" fontAlgn="base">
              <a:lnSpc>
                <a:spcPts val="1380"/>
              </a:lnSpc>
              <a:buFont typeface="Arial" panose="020B0604020202020204" pitchFamily="34" charset="0"/>
              <a:buChar char="•"/>
            </a:pPr>
            <a:endParaRPr lang="pt-BR" sz="1800" b="0" i="0" dirty="0">
              <a:solidFill>
                <a:srgbClr val="000000"/>
              </a:solidFill>
              <a:effectLst/>
              <a:latin typeface="Arial" panose="020B0604020202020204" pitchFamily="34" charset="0"/>
            </a:endParaRPr>
          </a:p>
          <a:p>
            <a:pPr algn="l" rtl="0" fontAlgn="base">
              <a:lnSpc>
                <a:spcPts val="1380"/>
              </a:lnSpc>
              <a:buFont typeface="Arial" panose="020B0604020202020204" pitchFamily="34" charset="0"/>
              <a:buChar char="•"/>
            </a:pPr>
            <a:endParaRPr lang="pt-BR"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149264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A163CE3-854E-631D-BD3E-21564BBAEE37}"/>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BDFAD784-6197-FDA4-5808-895E05D635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4147DA11-3CC5-5107-96D4-2AD994FFF09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054812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A0F36AB8-D56A-7358-0ACF-4ACA4AE2DEFC}"/>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9905F573-7B0D-F8CA-A0DA-0E5EF39D34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10B0C4F1-3DF8-7414-5F5B-39065B61B18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b="0" i="0" dirty="0">
                <a:solidFill>
                  <a:srgbClr val="E6E6E6"/>
                </a:solidFill>
                <a:effectLst/>
                <a:latin typeface="Segoe UI" panose="020B0502040204020203" pitchFamily="34" charset="0"/>
              </a:rPr>
              <a:t>Pablo is a passionate technology enthusiast, Software Engineer, and </a:t>
            </a:r>
            <a:r>
              <a:rPr lang="en-US" b="0" i="0" dirty="0" err="1">
                <a:solidFill>
                  <a:srgbClr val="E6E6E6"/>
                </a:solidFill>
                <a:effectLst/>
                <a:latin typeface="Segoe UI" panose="020B0502040204020203" pitchFamily="34" charset="0"/>
              </a:rPr>
              <a:t>SysAdmin</a:t>
            </a:r>
            <a:r>
              <a:rPr lang="en-US" b="0" i="0" dirty="0">
                <a:solidFill>
                  <a:srgbClr val="E6E6E6"/>
                </a:solidFill>
                <a:effectLst/>
                <a:latin typeface="Segoe UI" panose="020B0502040204020203" pitchFamily="34" charset="0"/>
              </a:rPr>
              <a:t> with a rich and diverse background. As a former Microsoft Learn Student Ambassador, he has been deeply involved in the tech community. Pablo thrives on the rapid pace of technological growth and is dedicated to advocating for cutting-edge technology integration among future IT professionals. With experience spanning from startups to Fortune 500 companies, Pablo has tackled technology in various forms and capacities. He is now a proud member of the Microsoft Advocacy team, specializing in Application Development. Pablo is committed to bridging communities—students, startups, developers, and corporate entities—through the power of .NET, Python, Azure, AI, and the broader Microsoft stack. His mission is to foster a collaborative and innovative tech ecosystem for a brighter future.</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do Lema da Microsoft</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pessoal</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conversar</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muito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esportes</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ler</a:t>
            </a:r>
            <a:r>
              <a:rPr lang="en-US" b="0" i="0" dirty="0">
                <a:solidFill>
                  <a:srgbClr val="E6E6E6"/>
                </a:solidFill>
                <a:effectLst/>
                <a:latin typeface="Segoe UI" panose="020B0502040204020203" pitchFamily="34" charset="0"/>
              </a:rPr>
              <a:t> e </a:t>
            </a:r>
            <a:r>
              <a:rPr lang="en-US" b="0" i="0" dirty="0" err="1">
                <a:solidFill>
                  <a:srgbClr val="E6E6E6"/>
                </a:solidFill>
                <a:effectLst/>
                <a:latin typeface="Segoe UI" panose="020B0502040204020203" pitchFamily="34" charset="0"/>
              </a:rPr>
              <a:t>compreender</a:t>
            </a:r>
            <a:r>
              <a:rPr lang="en-US" b="0" i="0" dirty="0">
                <a:solidFill>
                  <a:srgbClr val="E6E6E6"/>
                </a:solidFill>
                <a:effectLst/>
                <a:latin typeface="Segoe UI" panose="020B0502040204020203" pitchFamily="34" charset="0"/>
              </a:rPr>
              <a:t> o </a:t>
            </a:r>
            <a:r>
              <a:rPr lang="en-US" b="0" i="0" dirty="0" err="1">
                <a:solidFill>
                  <a:srgbClr val="E6E6E6"/>
                </a:solidFill>
                <a:effectLst/>
                <a:latin typeface="Segoe UI" panose="020B0502040204020203" pitchFamily="34" charset="0"/>
              </a:rPr>
              <a:t>mundo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além</a:t>
            </a:r>
            <a:r>
              <a:rPr lang="en-US" b="0" i="0" dirty="0">
                <a:solidFill>
                  <a:srgbClr val="E6E6E6"/>
                </a:solidFill>
                <a:effectLst/>
                <a:latin typeface="Segoe UI" panose="020B0502040204020203" pitchFamily="34" charset="0"/>
              </a:rPr>
              <a:t> do </a:t>
            </a:r>
            <a:r>
              <a:rPr lang="en-US" b="0" i="0" dirty="0" err="1">
                <a:solidFill>
                  <a:srgbClr val="E6E6E6"/>
                </a:solidFill>
                <a:effectLst/>
                <a:latin typeface="Segoe UI" panose="020B0502040204020203" pitchFamily="34" charset="0"/>
              </a:rPr>
              <a:t>basico</a:t>
            </a:r>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Me </a:t>
            </a:r>
            <a:r>
              <a:rPr lang="en-US" b="0" i="0" dirty="0" err="1">
                <a:solidFill>
                  <a:srgbClr val="E6E6E6"/>
                </a:solidFill>
                <a:effectLst/>
                <a:latin typeface="Segoe UI" panose="020B0502040204020203" pitchFamily="34" charset="0"/>
              </a:rPr>
              <a:t>encontrem</a:t>
            </a:r>
            <a:r>
              <a:rPr lang="en-US" b="0" i="0" dirty="0">
                <a:solidFill>
                  <a:srgbClr val="E6E6E6"/>
                </a:solidFill>
                <a:effectLst/>
                <a:latin typeface="Segoe UI" panose="020B0502040204020203" pitchFamily="34" charset="0"/>
              </a:rPr>
              <a:t> no LinkedIn, Instagram e TikTok</a:t>
            </a:r>
          </a:p>
          <a:p>
            <a:pPr algn="l"/>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1970010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62B11A2E-4163-F7FE-1555-0A8AFE945429}"/>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0AF6A73B-E6E4-D5EB-E5C7-ABF46B70A3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7D5F4B30-F485-2084-4708-EA78EEF3DD3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Comande seu chat </a:t>
            </a:r>
          </a:p>
          <a:p>
            <a:pPr algn="l" rtl="0" fontAlgn="base">
              <a:lnSpc>
                <a:spcPts val="1380"/>
              </a:lnSpc>
              <a:buFont typeface="Arial" panose="020B0604020202020204" pitchFamily="34" charset="0"/>
              <a:buChar char="•"/>
            </a:pPr>
            <a:r>
              <a:rPr lang="pt-BR" sz="1800" b="0" i="0" dirty="0" err="1">
                <a:solidFill>
                  <a:srgbClr val="000000"/>
                </a:solidFill>
                <a:effectLst/>
                <a:latin typeface="Arial" panose="020B0604020202020204" pitchFamily="34" charset="0"/>
              </a:rPr>
              <a:t>Tests</a:t>
            </a:r>
            <a:r>
              <a:rPr lang="pt-BR" sz="1800" b="0" i="0" dirty="0">
                <a:solidFill>
                  <a:srgbClr val="000000"/>
                </a:solidFill>
                <a:effectLst/>
                <a:latin typeface="Arial" panose="020B0604020202020204" pitchFamily="34" charset="0"/>
              </a:rPr>
              <a:t>, </a:t>
            </a:r>
            <a:r>
              <a:rPr lang="pt-BR" sz="1800" b="0" i="0" dirty="0" err="1">
                <a:solidFill>
                  <a:srgbClr val="000000"/>
                </a:solidFill>
                <a:effectLst/>
                <a:latin typeface="Arial" panose="020B0604020202020204" pitchFamily="34" charset="0"/>
              </a:rPr>
              <a:t>Fix</a:t>
            </a:r>
            <a:r>
              <a:rPr lang="pt-BR" sz="1800" b="0" i="0" dirty="0">
                <a:solidFill>
                  <a:srgbClr val="000000"/>
                </a:solidFill>
                <a:effectLst/>
                <a:latin typeface="Arial" panose="020B0604020202020204" pitchFamily="34" charset="0"/>
              </a:rPr>
              <a:t>, </a:t>
            </a:r>
            <a:r>
              <a:rPr lang="pt-BR" sz="1800" b="0" i="0" dirty="0" err="1">
                <a:solidFill>
                  <a:srgbClr val="000000"/>
                </a:solidFill>
                <a:effectLst/>
                <a:latin typeface="Arial" panose="020B0604020202020204" pitchFamily="34" charset="0"/>
              </a:rPr>
              <a:t>Explain</a:t>
            </a:r>
            <a:r>
              <a:rPr lang="pt-BR" sz="1800" b="0" i="0" dirty="0">
                <a:solidFill>
                  <a:srgbClr val="000000"/>
                </a:solidFill>
                <a:effectLst/>
                <a:latin typeface="Arial" panose="020B0604020202020204" pitchFamily="34" charset="0"/>
              </a:rPr>
              <a:t>, </a:t>
            </a:r>
            <a:r>
              <a:rPr lang="pt-BR" sz="1800" b="0" i="0" dirty="0" err="1">
                <a:solidFill>
                  <a:srgbClr val="000000"/>
                </a:solidFill>
                <a:effectLst/>
                <a:latin typeface="Arial" panose="020B0604020202020204" pitchFamily="34" charset="0"/>
              </a:rPr>
              <a:t>Clear</a:t>
            </a:r>
            <a:r>
              <a:rPr lang="pt-BR" sz="1800" b="0" i="0" dirty="0">
                <a:solidFill>
                  <a:srgbClr val="000000"/>
                </a:solidFill>
                <a:effectLst/>
                <a:latin typeface="Arial" panose="020B0604020202020204" pitchFamily="34" charset="0"/>
              </a:rPr>
              <a:t>, </a:t>
            </a:r>
            <a:r>
              <a:rPr lang="pt-BR" sz="1800" b="0" i="0" dirty="0" err="1">
                <a:solidFill>
                  <a:srgbClr val="000000"/>
                </a:solidFill>
                <a:effectLst/>
                <a:latin typeface="Arial" panose="020B0604020202020204" pitchFamily="34" charset="0"/>
              </a:rPr>
              <a:t>startDebugging</a:t>
            </a:r>
            <a:r>
              <a:rPr lang="pt-BR" sz="1800" b="0" i="0" dirty="0">
                <a:solidFill>
                  <a:srgbClr val="000000"/>
                </a:solidFill>
                <a:effectLst/>
                <a:latin typeface="Arial" panose="020B0604020202020204" pitchFamily="34" charset="0"/>
              </a:rPr>
              <a:t>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Variáveis de Chat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File, </a:t>
            </a:r>
            <a:r>
              <a:rPr lang="pt-BR" sz="1800" b="0" i="0" dirty="0" err="1">
                <a:solidFill>
                  <a:srgbClr val="000000"/>
                </a:solidFill>
                <a:effectLst/>
                <a:latin typeface="Arial" panose="020B0604020202020204" pitchFamily="34" charset="0"/>
              </a:rPr>
              <a:t>Git</a:t>
            </a:r>
            <a:r>
              <a:rPr lang="pt-BR" sz="1800" b="0" i="0" dirty="0">
                <a:solidFill>
                  <a:srgbClr val="000000"/>
                </a:solidFill>
                <a:effectLst/>
                <a:latin typeface="Arial" panose="020B0604020202020204" pitchFamily="34" charset="0"/>
              </a:rPr>
              <a:t>, </a:t>
            </a:r>
            <a:r>
              <a:rPr lang="pt-BR" sz="1800" b="0" i="0" dirty="0" err="1">
                <a:solidFill>
                  <a:srgbClr val="000000"/>
                </a:solidFill>
                <a:effectLst/>
                <a:latin typeface="Arial" panose="020B0604020202020204" pitchFamily="34" charset="0"/>
              </a:rPr>
              <a:t>Selection</a:t>
            </a:r>
            <a:r>
              <a:rPr lang="pt-BR" sz="1800" b="0" i="0" dirty="0">
                <a:solidFill>
                  <a:srgbClr val="000000"/>
                </a:solidFill>
                <a:effectLst/>
                <a:latin typeface="Arial" panose="020B0604020202020204" pitchFamily="34" charset="0"/>
              </a:rPr>
              <a:t>, Editor </a:t>
            </a:r>
          </a:p>
          <a:p>
            <a:pPr algn="l" rtl="0" fontAlgn="base">
              <a:lnSpc>
                <a:spcPts val="1380"/>
              </a:lnSpc>
              <a:buFont typeface="Arial" panose="020B0604020202020204" pitchFamily="34" charset="0"/>
              <a:buChar char="•"/>
            </a:pPr>
            <a:endParaRPr lang="pt-BR" sz="1800" b="0" i="0" dirty="0">
              <a:solidFill>
                <a:srgbClr val="000000"/>
              </a:solidFill>
              <a:effectLst/>
              <a:latin typeface="Arial" panose="020B0604020202020204" pitchFamily="34" charset="0"/>
            </a:endParaRPr>
          </a:p>
          <a:p>
            <a:pPr algn="l" rtl="0" fontAlgn="base">
              <a:lnSpc>
                <a:spcPts val="1380"/>
              </a:lnSpc>
              <a:buFont typeface="Arial" panose="020B0604020202020204" pitchFamily="34" charset="0"/>
              <a:buChar char="•"/>
            </a:pPr>
            <a:endParaRPr lang="pt-BR"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16615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924A06A3-FA9E-E501-7D1F-B0118E5A8EBE}"/>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BBE55F99-C66C-6ED2-941F-CF3DD541C7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BBA54E78-9098-48B0-C905-FECD1ECF6F8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2812167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64A665CC-C485-9092-4934-530C3CBBFECD}"/>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464D76E8-35E6-12BE-71E5-108016CD26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555B439E-E041-82B5-CB9A-6A457D14C2B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Controle o Chat: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Veja o histórico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Resete e crie mais chats específicos </a:t>
            </a:r>
          </a:p>
          <a:p>
            <a:pPr algn="l" rtl="0" fontAlgn="base">
              <a:lnSpc>
                <a:spcPts val="1380"/>
              </a:lnSpc>
              <a:buFont typeface="Arial" panose="020B0604020202020204" pitchFamily="34" charset="0"/>
              <a:buChar char="•"/>
            </a:pPr>
            <a:endParaRPr lang="pt-BR"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702363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25989738-0354-E456-A852-0F54C1D9E9F0}"/>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BD034F07-CD54-81D1-C68D-79C9E7F37B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0F7C9D6B-0C2F-B891-4425-36C861E0E68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dirty="0" err="1"/>
              <a:t>Adicione</a:t>
            </a:r>
            <a:r>
              <a:rPr lang="en-US" b="1" i="1" dirty="0"/>
              <a:t> </a:t>
            </a:r>
            <a:r>
              <a:rPr lang="en-US" b="1" i="1" dirty="0" err="1"/>
              <a:t>aqui</a:t>
            </a:r>
            <a:r>
              <a:rPr lang="en-US" b="1" i="1" dirty="0"/>
              <a:t> links </a:t>
            </a:r>
            <a:r>
              <a:rPr lang="en-US" b="1" i="1" dirty="0" err="1"/>
              <a:t>úteis</a:t>
            </a:r>
            <a:r>
              <a:rPr lang="en-US" b="1" i="1" dirty="0"/>
              <a:t> </a:t>
            </a:r>
            <a:r>
              <a:rPr lang="en-US" b="1" i="1" dirty="0" err="1"/>
              <a:t>como</a:t>
            </a:r>
            <a:r>
              <a:rPr lang="en-US" b="1" i="1" dirty="0"/>
              <a:t> o </a:t>
            </a:r>
            <a:r>
              <a:rPr lang="en-US" b="1" i="1" dirty="0" err="1"/>
              <a:t>Repositório</a:t>
            </a:r>
            <a:r>
              <a:rPr lang="en-US" b="1" i="1" dirty="0"/>
              <a:t> no GitHub, </a:t>
            </a:r>
            <a:r>
              <a:rPr lang="en-US" b="1" i="1" dirty="0" err="1"/>
              <a:t>Documentação</a:t>
            </a:r>
            <a:r>
              <a:rPr lang="en-US" b="1" i="1" dirty="0"/>
              <a:t> </a:t>
            </a:r>
            <a:r>
              <a:rPr lang="en-US" b="1" i="1" dirty="0" err="1"/>
              <a:t>Oficial</a:t>
            </a:r>
            <a:r>
              <a:rPr lang="en-US" b="1" i="1" dirty="0"/>
              <a:t>, </a:t>
            </a:r>
            <a:r>
              <a:rPr lang="en-US" b="1" i="1" dirty="0" err="1"/>
              <a:t>Referências</a:t>
            </a:r>
            <a:r>
              <a:rPr lang="en-US" b="1" i="1" dirty="0"/>
              <a:t> e </a:t>
            </a:r>
            <a:r>
              <a:rPr lang="en-US" b="1" i="1" dirty="0" err="1"/>
              <a:t>materiais</a:t>
            </a:r>
            <a:r>
              <a:rPr lang="en-US" b="1" i="1" dirty="0"/>
              <a:t> </a:t>
            </a:r>
            <a:r>
              <a:rPr lang="en-US" b="1" i="1" dirty="0" err="1"/>
              <a:t>complementares</a:t>
            </a:r>
            <a:r>
              <a:rPr lang="en-US" b="1" i="1" dirty="0"/>
              <a:t>. </a:t>
            </a:r>
            <a:endParaRPr lang="en-US" dirty="0"/>
          </a:p>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4258617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8A5ED4C2-F0B7-A54D-E4D5-02DA0EAFDA45}"/>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01C26E3B-A84B-6E14-0CAB-ECB830E42E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B6B20BB9-C26E-D370-D6E3-40F2D7DAAEF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319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B9893D0C-B10B-DFB6-1110-79218EB75D8B}"/>
            </a:ext>
          </a:extLst>
        </p:cNvPr>
        <p:cNvGrpSpPr/>
        <p:nvPr/>
      </p:nvGrpSpPr>
      <p:grpSpPr>
        <a:xfrm>
          <a:off x="0" y="0"/>
          <a:ext cx="0" cy="0"/>
          <a:chOff x="0" y="0"/>
          <a:chExt cx="0" cy="0"/>
        </a:xfrm>
      </p:grpSpPr>
      <p:sp>
        <p:nvSpPr>
          <p:cNvPr id="172" name="Google Shape;172;g116295da5bc_0_62:notes">
            <a:extLst>
              <a:ext uri="{FF2B5EF4-FFF2-40B4-BE49-F238E27FC236}">
                <a16:creationId xmlns:a16="http://schemas.microsoft.com/office/drawing/2014/main" id="{4A0AA116-12A0-F8BC-ECB7-D4E0A7121D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16295da5bc_0_62:notes">
            <a:extLst>
              <a:ext uri="{FF2B5EF4-FFF2-40B4-BE49-F238E27FC236}">
                <a16:creationId xmlns:a16="http://schemas.microsoft.com/office/drawing/2014/main" id="{2B750634-31A5-D794-6CF0-B3F7EE3A3F0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356625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B1E220E7-5B1E-C663-A3F5-9A8928AC886D}"/>
            </a:ext>
          </a:extLst>
        </p:cNvPr>
        <p:cNvGrpSpPr/>
        <p:nvPr/>
      </p:nvGrpSpPr>
      <p:grpSpPr>
        <a:xfrm>
          <a:off x="0" y="0"/>
          <a:ext cx="0" cy="0"/>
          <a:chOff x="0" y="0"/>
          <a:chExt cx="0" cy="0"/>
        </a:xfrm>
      </p:grpSpPr>
      <p:sp>
        <p:nvSpPr>
          <p:cNvPr id="179" name="Google Shape;179;p17:notes">
            <a:extLst>
              <a:ext uri="{FF2B5EF4-FFF2-40B4-BE49-F238E27FC236}">
                <a16:creationId xmlns:a16="http://schemas.microsoft.com/office/drawing/2014/main" id="{97C357BD-03E9-0B6B-2707-167C13FC8C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a:extLst>
              <a:ext uri="{FF2B5EF4-FFF2-40B4-BE49-F238E27FC236}">
                <a16:creationId xmlns:a16="http://schemas.microsoft.com/office/drawing/2014/main" id="{BE18D69E-0161-583F-AE37-BAA9BEB6D57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endParaRPr dirty="0"/>
          </a:p>
        </p:txBody>
      </p:sp>
    </p:spTree>
    <p:extLst>
      <p:ext uri="{BB962C8B-B14F-4D97-AF65-F5344CB8AC3E}">
        <p14:creationId xmlns:p14="http://schemas.microsoft.com/office/powerpoint/2010/main" val="1900155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B364FC5-5382-2A04-0AEF-7A1839964F8B}"/>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A9972020-0D73-802D-39D6-700A308290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97A7FBDA-1420-133A-41BA-07483829DA6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054786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97940600-83DC-C5FE-8D13-849A4A4948B9}"/>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4F58A9C0-70E6-2254-8F79-0828E34E9B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83174E45-53BC-46EF-4F4D-F25971408FD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1394214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48B7E386-9DCA-5FAE-2B50-B12AC0D57256}"/>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5577C804-9035-59D0-CA01-C9DD954B40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EEBBB845-7CFC-06C7-3DFB-BD703B2C6E8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a:t>Objetivo: </a:t>
            </a:r>
          </a:p>
          <a:p>
            <a:pPr marL="171450" lvl="0" indent="-171450" algn="l" rtl="0">
              <a:lnSpc>
                <a:spcPct val="100000"/>
              </a:lnSpc>
              <a:spcBef>
                <a:spcPts val="0"/>
              </a:spcBef>
              <a:spcAft>
                <a:spcPts val="0"/>
              </a:spcAft>
              <a:buClr>
                <a:schemeClr val="dk1"/>
              </a:buClr>
              <a:buSzPts val="1100"/>
              <a:buFontTx/>
              <a:buChar char="-"/>
            </a:pPr>
            <a:r>
              <a:rPr lang="pt-BR" dirty="0"/>
              <a:t>Sim, você precisa compreender tecnologia de maneira mais profunda para não cair em pensamento mágico</a:t>
            </a:r>
          </a:p>
          <a:p>
            <a:pPr marL="171450" lvl="0" indent="-171450" algn="l" rtl="0">
              <a:lnSpc>
                <a:spcPct val="100000"/>
              </a:lnSpc>
              <a:spcBef>
                <a:spcPts val="0"/>
              </a:spcBef>
              <a:spcAft>
                <a:spcPts val="0"/>
              </a:spcAft>
              <a:buClr>
                <a:schemeClr val="dk1"/>
              </a:buClr>
              <a:buSzPts val="1100"/>
              <a:buFontTx/>
              <a:buChar char="-"/>
            </a:pPr>
            <a:endParaRPr lang="pt-BR" dirty="0"/>
          </a:p>
        </p:txBody>
      </p:sp>
    </p:spTree>
    <p:extLst>
      <p:ext uri="{BB962C8B-B14F-4D97-AF65-F5344CB8AC3E}">
        <p14:creationId xmlns:p14="http://schemas.microsoft.com/office/powerpoint/2010/main" val="375330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12/9/2024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ithub.com/en/copilot/responsible-use-of-github-copilot-features/responsible-use-of-github-copilot-chat-in-your-ide#about-github-copilot-chat"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ithub.com/en/copilot/using-github-copilot/asking-github-copilot-questions-in-your-ide"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code.visualstudio.com/docs/copilot/copilot-chat#_chat-participant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B6E26CE2-E644-7694-C47F-6FA605A67C1C}"/>
            </a:ext>
          </a:extLst>
        </p:cNvPr>
        <p:cNvGrpSpPr/>
        <p:nvPr/>
      </p:nvGrpSpPr>
      <p:grpSpPr>
        <a:xfrm>
          <a:off x="0" y="0"/>
          <a:ext cx="0" cy="0"/>
          <a:chOff x="0" y="0"/>
          <a:chExt cx="0" cy="0"/>
        </a:xfrm>
      </p:grpSpPr>
      <p:sp>
        <p:nvSpPr>
          <p:cNvPr id="154" name="Google Shape;154;p2">
            <a:extLst>
              <a:ext uri="{FF2B5EF4-FFF2-40B4-BE49-F238E27FC236}">
                <a16:creationId xmlns:a16="http://schemas.microsoft.com/office/drawing/2014/main" id="{117F3CFD-DD6C-3000-7464-1F016E51FF0E}"/>
              </a:ext>
            </a:extLst>
          </p:cNvPr>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000" b="1" dirty="0">
                <a:solidFill>
                  <a:srgbClr val="040A24"/>
                </a:solidFill>
                <a:latin typeface="Calibri"/>
                <a:ea typeface="Calibri"/>
                <a:cs typeface="Calibri"/>
                <a:sym typeface="Calibri"/>
              </a:rPr>
              <a:t>Pablo Lopes</a:t>
            </a:r>
            <a:endParaRPr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pt-BR" sz="2000" dirty="0">
                <a:solidFill>
                  <a:srgbClr val="040A24"/>
                </a:solidFill>
                <a:latin typeface="Calibri"/>
                <a:ea typeface="Calibri"/>
                <a:cs typeface="Calibri"/>
                <a:sym typeface="Calibri"/>
              </a:rPr>
              <a:t>Cloud </a:t>
            </a:r>
            <a:r>
              <a:rPr lang="pt-BR" sz="2000" dirty="0" err="1">
                <a:solidFill>
                  <a:srgbClr val="040A24"/>
                </a:solidFill>
                <a:latin typeface="Calibri"/>
                <a:ea typeface="Calibri"/>
                <a:cs typeface="Calibri"/>
                <a:sym typeface="Calibri"/>
              </a:rPr>
              <a:t>Advocate</a:t>
            </a:r>
            <a:r>
              <a:rPr lang="pt-BR" sz="2000" dirty="0">
                <a:solidFill>
                  <a:srgbClr val="040A24"/>
                </a:solidFill>
                <a:latin typeface="Calibri"/>
                <a:ea typeface="Calibri"/>
                <a:cs typeface="Calibri"/>
                <a:sym typeface="Calibri"/>
              </a:rPr>
              <a:t> @ Microsoft</a:t>
            </a:r>
            <a:endParaRPr sz="20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000" b="1" i="0" u="none" strike="noStrike" cap="none" dirty="0">
                <a:solidFill>
                  <a:srgbClr val="040A24"/>
                </a:solidFill>
                <a:latin typeface="Calibri"/>
                <a:ea typeface="Calibri"/>
                <a:cs typeface="Calibri"/>
                <a:sym typeface="Calibri"/>
              </a:rPr>
              <a:t>@</a:t>
            </a:r>
            <a:r>
              <a:rPr lang="en-US" sz="2000" b="1" dirty="0">
                <a:solidFill>
                  <a:srgbClr val="040A24"/>
                </a:solidFill>
                <a:latin typeface="Calibri"/>
                <a:ea typeface="Calibri"/>
                <a:cs typeface="Calibri"/>
                <a:sym typeface="Calibri"/>
              </a:rPr>
              <a:t>techdevpablo – IG + TikTok</a:t>
            </a:r>
          </a:p>
          <a:p>
            <a:pPr marL="0" marR="0" lvl="0" indent="0" algn="l" rtl="0">
              <a:lnSpc>
                <a:spcPct val="100000"/>
              </a:lnSpc>
              <a:spcBef>
                <a:spcPts val="1000"/>
              </a:spcBef>
              <a:spcAft>
                <a:spcPts val="0"/>
              </a:spcAft>
              <a:buClr>
                <a:srgbClr val="000000"/>
              </a:buClr>
              <a:buSzPts val="1600"/>
              <a:buFont typeface="Arial"/>
              <a:buNone/>
            </a:pPr>
            <a:r>
              <a:rPr lang="en-US" sz="2000" b="1" dirty="0">
                <a:solidFill>
                  <a:srgbClr val="040A24"/>
                </a:solidFill>
                <a:latin typeface="Calibri"/>
                <a:ea typeface="Calibri"/>
                <a:cs typeface="Calibri"/>
                <a:sym typeface="Calibri"/>
              </a:rPr>
              <a:t>/in/</a:t>
            </a:r>
            <a:r>
              <a:rPr lang="en-US" sz="2000" b="1" dirty="0" err="1">
                <a:solidFill>
                  <a:srgbClr val="040A24"/>
                </a:solidFill>
                <a:latin typeface="Calibri"/>
                <a:ea typeface="Calibri"/>
                <a:cs typeface="Calibri"/>
                <a:sym typeface="Calibri"/>
              </a:rPr>
              <a:t>pablonuneslopes</a:t>
            </a:r>
            <a:r>
              <a:rPr lang="en-US" sz="2000" b="1" dirty="0">
                <a:solidFill>
                  <a:srgbClr val="040A24"/>
                </a:solidFill>
                <a:latin typeface="Calibri"/>
                <a:ea typeface="Calibri"/>
                <a:cs typeface="Calibri"/>
                <a:sym typeface="Calibri"/>
              </a:rPr>
              <a:t> - LinkedIn</a:t>
            </a:r>
            <a:endParaRPr sz="2000" b="1" i="0" u="none" strike="noStrike" cap="none" dirty="0">
              <a:solidFill>
                <a:srgbClr val="040A24"/>
              </a:solidFill>
              <a:latin typeface="Calibri"/>
              <a:ea typeface="Calibri"/>
              <a:cs typeface="Calibri"/>
              <a:sym typeface="Calibri"/>
            </a:endParaRPr>
          </a:p>
        </p:txBody>
      </p:sp>
      <p:sp>
        <p:nvSpPr>
          <p:cNvPr id="155" name="Google Shape;155;p2">
            <a:extLst>
              <a:ext uri="{FF2B5EF4-FFF2-40B4-BE49-F238E27FC236}">
                <a16:creationId xmlns:a16="http://schemas.microsoft.com/office/drawing/2014/main" id="{11880961-5CF6-C902-5848-2CCB78E55F68}"/>
              </a:ext>
            </a:extLst>
          </p:cNvPr>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5000" b="1" dirty="0" err="1">
                <a:solidFill>
                  <a:srgbClr val="EA4E60"/>
                </a:solidFill>
                <a:latin typeface="Century Gothic"/>
                <a:ea typeface="Century Gothic"/>
                <a:cs typeface="Century Gothic"/>
              </a:rPr>
              <a:t>Copilot</a:t>
            </a:r>
            <a:r>
              <a:rPr lang="pt-BR" sz="5000" b="1" dirty="0">
                <a:solidFill>
                  <a:srgbClr val="EA4E60"/>
                </a:solidFill>
                <a:latin typeface="Century Gothic"/>
                <a:ea typeface="Century Gothic"/>
                <a:cs typeface="Century Gothic"/>
              </a:rPr>
              <a:t> Chat: Como Utilizar?</a:t>
            </a:r>
            <a:endParaRPr lang="en-US" sz="5000" b="1" dirty="0">
              <a:solidFill>
                <a:srgbClr val="EA4E60"/>
              </a:solidFill>
              <a:latin typeface="Century Gothic"/>
              <a:ea typeface="Century Gothic"/>
              <a:cs typeface="Century Gothic"/>
            </a:endParaRPr>
          </a:p>
        </p:txBody>
      </p:sp>
      <p:pic>
        <p:nvPicPr>
          <p:cNvPr id="2" name="Imagem 3">
            <a:extLst>
              <a:ext uri="{FF2B5EF4-FFF2-40B4-BE49-F238E27FC236}">
                <a16:creationId xmlns:a16="http://schemas.microsoft.com/office/drawing/2014/main" id="{7538A6DF-D0B0-1D50-282C-A4E0A7FF3F7A}"/>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DF01793E-3537-2F93-D904-48BA134D38E4}"/>
              </a:ext>
            </a:extLst>
          </p:cNvPr>
          <p:cNvSpPr>
            <a:spLocks noGrp="1"/>
          </p:cNvSpPr>
          <p:nvPr>
            <p:ph type="sldNum" idx="12"/>
          </p:nvPr>
        </p:nvSpPr>
        <p:spPr/>
        <p:txBody>
          <a:bodyPr/>
          <a:lstStyle/>
          <a:p>
            <a:r>
              <a:rPr lang="en-US" dirty="0"/>
              <a:t>[</a:t>
            </a:r>
            <a:fld id="{00000000-1234-1234-1234-123412341234}" type="slidenum">
              <a:rPr lang="en-US">
                <a:solidFill>
                  <a:srgbClr val="EA4E60"/>
                </a:solidFill>
              </a:rPr>
              <a:t>1</a:t>
            </a:fld>
            <a:r>
              <a:rPr lang="en-US" dirty="0"/>
              <a:t>]</a:t>
            </a:r>
            <a:endParaRPr lang="pt-BR" dirty="0"/>
          </a:p>
        </p:txBody>
      </p:sp>
    </p:spTree>
    <p:extLst>
      <p:ext uri="{BB962C8B-B14F-4D97-AF65-F5344CB8AC3E}">
        <p14:creationId xmlns:p14="http://schemas.microsoft.com/office/powerpoint/2010/main" val="27082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3B828157-6B13-B008-9985-6CEBA4B7831B}"/>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0C6F34D5-759F-89F1-8C69-57E3FB12C650}"/>
              </a:ext>
            </a:extLst>
          </p:cNvPr>
          <p:cNvSpPr txBox="1"/>
          <p:nvPr/>
        </p:nvSpPr>
        <p:spPr>
          <a:xfrm>
            <a:off x="565525" y="2008414"/>
            <a:ext cx="8016900" cy="2556336"/>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Dar </a:t>
            </a:r>
            <a:r>
              <a:rPr lang="pt-BR" sz="2400" dirty="0" err="1">
                <a:solidFill>
                  <a:srgbClr val="040A24"/>
                </a:solidFill>
                <a:latin typeface="Calibri"/>
                <a:ea typeface="Calibri"/>
                <a:cs typeface="Calibri"/>
                <a:sym typeface="Calibri"/>
              </a:rPr>
              <a:t>pré</a:t>
            </a:r>
            <a:r>
              <a:rPr lang="pt-BR" sz="2400" dirty="0">
                <a:solidFill>
                  <a:srgbClr val="040A24"/>
                </a:solidFill>
                <a:latin typeface="Calibri"/>
                <a:ea typeface="Calibri"/>
                <a:cs typeface="Calibri"/>
                <a:sym typeface="Calibri"/>
              </a:rPr>
              <a:t>-contexto no chat para personalizar sua experiência.</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Gerar Casos de testes.</a:t>
            </a:r>
          </a:p>
        </p:txBody>
      </p:sp>
      <p:sp>
        <p:nvSpPr>
          <p:cNvPr id="204" name="Google Shape;204;g109ffa863cd_0_328">
            <a:extLst>
              <a:ext uri="{FF2B5EF4-FFF2-40B4-BE49-F238E27FC236}">
                <a16:creationId xmlns:a16="http://schemas.microsoft.com/office/drawing/2014/main" id="{78BAF85D-20AE-DC88-51F8-B7CBFD8B80E6}"/>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Quais as </a:t>
            </a:r>
            <a:r>
              <a:rPr lang="en-US" sz="4000" b="1" dirty="0" err="1">
                <a:solidFill>
                  <a:srgbClr val="EA4E60"/>
                </a:solidFill>
                <a:latin typeface="Century Gothic"/>
                <a:ea typeface="Century Gothic"/>
                <a:cs typeface="Century Gothic"/>
                <a:sym typeface="Century Gothic"/>
              </a:rPr>
              <a:t>vantagens</a:t>
            </a:r>
            <a:r>
              <a:rPr lang="en-US" sz="4000" b="1" dirty="0">
                <a:solidFill>
                  <a:srgbClr val="EA4E60"/>
                </a:solidFill>
                <a:latin typeface="Century Gothic"/>
                <a:ea typeface="Century Gothic"/>
                <a:cs typeface="Century Gothic"/>
                <a:sym typeface="Century Gothic"/>
              </a:rPr>
              <a:t> de trocar </a:t>
            </a:r>
            <a:r>
              <a:rPr lang="en-US" sz="4000" b="1" dirty="0" err="1">
                <a:solidFill>
                  <a:srgbClr val="EA4E60"/>
                </a:solidFill>
                <a:latin typeface="Century Gothic"/>
                <a:ea typeface="Century Gothic"/>
                <a:cs typeface="Century Gothic"/>
                <a:sym typeface="Century Gothic"/>
              </a:rPr>
              <a:t>papo</a:t>
            </a:r>
            <a:r>
              <a:rPr lang="en-US" sz="4000" b="1" dirty="0">
                <a:solidFill>
                  <a:srgbClr val="EA4E60"/>
                </a:solidFill>
                <a:latin typeface="Century Gothic"/>
                <a:ea typeface="Century Gothic"/>
                <a:cs typeface="Century Gothic"/>
                <a:sym typeface="Century Gothic"/>
              </a:rPr>
              <a:t> no chat?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A462C06C-5F8F-079C-3EC1-675FD59600BE}"/>
              </a:ext>
            </a:extLst>
          </p:cNvPr>
          <p:cNvSpPr>
            <a:spLocks noGrp="1"/>
          </p:cNvSpPr>
          <p:nvPr>
            <p:ph type="sldNum" idx="12"/>
          </p:nvPr>
        </p:nvSpPr>
        <p:spPr/>
        <p:txBody>
          <a:bodyPr/>
          <a:lstStyle/>
          <a:p>
            <a:r>
              <a:rPr lang="en-US"/>
              <a:t>[</a:t>
            </a:r>
            <a:fld id="{00000000-1234-1234-1234-123412341234}" type="slidenum">
              <a:rPr lang="en-US">
                <a:solidFill>
                  <a:srgbClr val="EA4E60"/>
                </a:solidFill>
              </a:rPr>
              <a:t>10</a:t>
            </a:fld>
            <a:r>
              <a:rPr lang="en-US"/>
              <a:t>]</a:t>
            </a:r>
            <a:endParaRPr lang="pt-BR"/>
          </a:p>
        </p:txBody>
      </p:sp>
      <p:pic>
        <p:nvPicPr>
          <p:cNvPr id="5" name="Imagem 3">
            <a:extLst>
              <a:ext uri="{FF2B5EF4-FFF2-40B4-BE49-F238E27FC236}">
                <a16:creationId xmlns:a16="http://schemas.microsoft.com/office/drawing/2014/main" id="{114F4E73-6E78-9631-2D29-6AD0EAE2AA6A}"/>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6998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B1D3C30D-6911-2EAD-5D8D-8A47B1A67736}"/>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A8DBE70A-9B2F-17FE-851E-30A0D69460D0}"/>
              </a:ext>
            </a:extLst>
          </p:cNvPr>
          <p:cNvSpPr txBox="1"/>
          <p:nvPr/>
        </p:nvSpPr>
        <p:spPr>
          <a:xfrm>
            <a:off x="565525" y="2008414"/>
            <a:ext cx="8016900" cy="2556336"/>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Dar </a:t>
            </a:r>
            <a:r>
              <a:rPr lang="pt-BR" sz="2400" dirty="0" err="1">
                <a:solidFill>
                  <a:srgbClr val="040A24"/>
                </a:solidFill>
                <a:latin typeface="Calibri"/>
                <a:ea typeface="Calibri"/>
                <a:cs typeface="Calibri"/>
                <a:sym typeface="Calibri"/>
              </a:rPr>
              <a:t>pré</a:t>
            </a:r>
            <a:r>
              <a:rPr lang="pt-BR" sz="2400" dirty="0">
                <a:solidFill>
                  <a:srgbClr val="040A24"/>
                </a:solidFill>
                <a:latin typeface="Calibri"/>
                <a:ea typeface="Calibri"/>
                <a:cs typeface="Calibri"/>
                <a:sym typeface="Calibri"/>
              </a:rPr>
              <a:t>-contexto no chat para personalizar sua experiência.</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Gerar Casos de testes.</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Ajudar a gerar e explicar código.</a:t>
            </a:r>
          </a:p>
          <a:p>
            <a:pPr marL="0" marR="0" lvl="0" indent="0" algn="just" rtl="0">
              <a:lnSpc>
                <a:spcPct val="115000"/>
              </a:lnSpc>
              <a:spcBef>
                <a:spcPts val="1000"/>
              </a:spcBef>
              <a:spcAft>
                <a:spcPts val="0"/>
              </a:spcAft>
              <a:buNone/>
            </a:pPr>
            <a:endParaRPr lang="en-US" sz="2000" dirty="0"/>
          </a:p>
        </p:txBody>
      </p:sp>
      <p:sp>
        <p:nvSpPr>
          <p:cNvPr id="204" name="Google Shape;204;g109ffa863cd_0_328">
            <a:extLst>
              <a:ext uri="{FF2B5EF4-FFF2-40B4-BE49-F238E27FC236}">
                <a16:creationId xmlns:a16="http://schemas.microsoft.com/office/drawing/2014/main" id="{8613A47B-8476-EA50-26A9-E93A2A419D36}"/>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Quais as </a:t>
            </a:r>
            <a:r>
              <a:rPr lang="en-US" sz="4000" b="1" dirty="0" err="1">
                <a:solidFill>
                  <a:srgbClr val="EA4E60"/>
                </a:solidFill>
                <a:latin typeface="Century Gothic"/>
                <a:ea typeface="Century Gothic"/>
                <a:cs typeface="Century Gothic"/>
                <a:sym typeface="Century Gothic"/>
              </a:rPr>
              <a:t>vantagens</a:t>
            </a:r>
            <a:r>
              <a:rPr lang="en-US" sz="4000" b="1" dirty="0">
                <a:solidFill>
                  <a:srgbClr val="EA4E60"/>
                </a:solidFill>
                <a:latin typeface="Century Gothic"/>
                <a:ea typeface="Century Gothic"/>
                <a:cs typeface="Century Gothic"/>
                <a:sym typeface="Century Gothic"/>
              </a:rPr>
              <a:t> de trocar </a:t>
            </a:r>
            <a:r>
              <a:rPr lang="en-US" sz="4000" b="1" dirty="0" err="1">
                <a:solidFill>
                  <a:srgbClr val="EA4E60"/>
                </a:solidFill>
                <a:latin typeface="Century Gothic"/>
                <a:ea typeface="Century Gothic"/>
                <a:cs typeface="Century Gothic"/>
                <a:sym typeface="Century Gothic"/>
              </a:rPr>
              <a:t>papo</a:t>
            </a:r>
            <a:r>
              <a:rPr lang="en-US" sz="4000" b="1" dirty="0">
                <a:solidFill>
                  <a:srgbClr val="EA4E60"/>
                </a:solidFill>
                <a:latin typeface="Century Gothic"/>
                <a:ea typeface="Century Gothic"/>
                <a:cs typeface="Century Gothic"/>
                <a:sym typeface="Century Gothic"/>
              </a:rPr>
              <a:t> no chat?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4D92C19-93B5-D46C-3BFA-005853083A42}"/>
              </a:ext>
            </a:extLst>
          </p:cNvPr>
          <p:cNvSpPr>
            <a:spLocks noGrp="1"/>
          </p:cNvSpPr>
          <p:nvPr>
            <p:ph type="sldNum" idx="12"/>
          </p:nvPr>
        </p:nvSpPr>
        <p:spPr/>
        <p:txBody>
          <a:bodyPr/>
          <a:lstStyle/>
          <a:p>
            <a:r>
              <a:rPr lang="en-US"/>
              <a:t>[</a:t>
            </a:r>
            <a:fld id="{00000000-1234-1234-1234-123412341234}" type="slidenum">
              <a:rPr lang="en-US">
                <a:solidFill>
                  <a:srgbClr val="EA4E60"/>
                </a:solidFill>
              </a:rPr>
              <a:t>11</a:t>
            </a:fld>
            <a:r>
              <a:rPr lang="en-US"/>
              <a:t>]</a:t>
            </a:r>
            <a:endParaRPr lang="pt-BR"/>
          </a:p>
        </p:txBody>
      </p:sp>
      <p:pic>
        <p:nvPicPr>
          <p:cNvPr id="5" name="Imagem 3">
            <a:extLst>
              <a:ext uri="{FF2B5EF4-FFF2-40B4-BE49-F238E27FC236}">
                <a16:creationId xmlns:a16="http://schemas.microsoft.com/office/drawing/2014/main" id="{7EEB8DE5-69C6-7665-900D-670A162E018D}"/>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42420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31BD59A2-A2AB-F5CD-488D-D6AAE8FCF31E}"/>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642CE558-7511-FF09-474C-7FB3D439A811}"/>
              </a:ext>
            </a:extLst>
          </p:cNvPr>
          <p:cNvSpPr txBox="1"/>
          <p:nvPr/>
        </p:nvSpPr>
        <p:spPr>
          <a:xfrm>
            <a:off x="565525" y="2008414"/>
            <a:ext cx="8016900" cy="2556336"/>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Dar </a:t>
            </a:r>
            <a:r>
              <a:rPr lang="pt-BR" sz="2400" dirty="0" err="1">
                <a:solidFill>
                  <a:srgbClr val="040A24"/>
                </a:solidFill>
                <a:latin typeface="Calibri"/>
                <a:ea typeface="Calibri"/>
                <a:cs typeface="Calibri"/>
                <a:sym typeface="Calibri"/>
              </a:rPr>
              <a:t>pré</a:t>
            </a:r>
            <a:r>
              <a:rPr lang="pt-BR" sz="2400" dirty="0">
                <a:solidFill>
                  <a:srgbClr val="040A24"/>
                </a:solidFill>
                <a:latin typeface="Calibri"/>
                <a:ea typeface="Calibri"/>
                <a:cs typeface="Calibri"/>
                <a:sym typeface="Calibri"/>
              </a:rPr>
              <a:t>-contexto no chat para personalizar sua experiência.</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Gerar Casos de testes.</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Ajudar a gerar e explicar código.</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Responder perguntas de código</a:t>
            </a:r>
          </a:p>
          <a:p>
            <a:pPr marL="0" marR="0" lvl="0" indent="0" algn="just" rtl="0">
              <a:lnSpc>
                <a:spcPct val="115000"/>
              </a:lnSpc>
              <a:spcBef>
                <a:spcPts val="1000"/>
              </a:spcBef>
              <a:spcAft>
                <a:spcPts val="0"/>
              </a:spcAft>
              <a:buNone/>
            </a:pPr>
            <a:endParaRPr lang="en-US" sz="2000" dirty="0"/>
          </a:p>
        </p:txBody>
      </p:sp>
      <p:sp>
        <p:nvSpPr>
          <p:cNvPr id="204" name="Google Shape;204;g109ffa863cd_0_328">
            <a:extLst>
              <a:ext uri="{FF2B5EF4-FFF2-40B4-BE49-F238E27FC236}">
                <a16:creationId xmlns:a16="http://schemas.microsoft.com/office/drawing/2014/main" id="{5218D7BA-F216-47FC-8FF9-8FE3E6B063C7}"/>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Quais as </a:t>
            </a:r>
            <a:r>
              <a:rPr lang="en-US" sz="4000" b="1" dirty="0" err="1">
                <a:solidFill>
                  <a:srgbClr val="EA4E60"/>
                </a:solidFill>
                <a:latin typeface="Century Gothic"/>
                <a:ea typeface="Century Gothic"/>
                <a:cs typeface="Century Gothic"/>
                <a:sym typeface="Century Gothic"/>
              </a:rPr>
              <a:t>vantagens</a:t>
            </a:r>
            <a:r>
              <a:rPr lang="en-US" sz="4000" b="1" dirty="0">
                <a:solidFill>
                  <a:srgbClr val="EA4E60"/>
                </a:solidFill>
                <a:latin typeface="Century Gothic"/>
                <a:ea typeface="Century Gothic"/>
                <a:cs typeface="Century Gothic"/>
                <a:sym typeface="Century Gothic"/>
              </a:rPr>
              <a:t> de trocar </a:t>
            </a:r>
            <a:r>
              <a:rPr lang="en-US" sz="4000" b="1" dirty="0" err="1">
                <a:solidFill>
                  <a:srgbClr val="EA4E60"/>
                </a:solidFill>
                <a:latin typeface="Century Gothic"/>
                <a:ea typeface="Century Gothic"/>
                <a:cs typeface="Century Gothic"/>
                <a:sym typeface="Century Gothic"/>
              </a:rPr>
              <a:t>papo</a:t>
            </a:r>
            <a:r>
              <a:rPr lang="en-US" sz="4000" b="1" dirty="0">
                <a:solidFill>
                  <a:srgbClr val="EA4E60"/>
                </a:solidFill>
                <a:latin typeface="Century Gothic"/>
                <a:ea typeface="Century Gothic"/>
                <a:cs typeface="Century Gothic"/>
                <a:sym typeface="Century Gothic"/>
              </a:rPr>
              <a:t> no chat?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65412420-E960-80A6-5E85-068EB937D9C1}"/>
              </a:ext>
            </a:extLst>
          </p:cNvPr>
          <p:cNvSpPr>
            <a:spLocks noGrp="1"/>
          </p:cNvSpPr>
          <p:nvPr>
            <p:ph type="sldNum" idx="12"/>
          </p:nvPr>
        </p:nvSpPr>
        <p:spPr/>
        <p:txBody>
          <a:bodyPr/>
          <a:lstStyle/>
          <a:p>
            <a:r>
              <a:rPr lang="en-US"/>
              <a:t>[</a:t>
            </a:r>
            <a:fld id="{00000000-1234-1234-1234-123412341234}" type="slidenum">
              <a:rPr lang="en-US">
                <a:solidFill>
                  <a:srgbClr val="EA4E60"/>
                </a:solidFill>
              </a:rPr>
              <a:t>12</a:t>
            </a:fld>
            <a:r>
              <a:rPr lang="en-US"/>
              <a:t>]</a:t>
            </a:r>
            <a:endParaRPr lang="pt-BR"/>
          </a:p>
        </p:txBody>
      </p:sp>
      <p:pic>
        <p:nvPicPr>
          <p:cNvPr id="5" name="Imagem 3">
            <a:extLst>
              <a:ext uri="{FF2B5EF4-FFF2-40B4-BE49-F238E27FC236}">
                <a16:creationId xmlns:a16="http://schemas.microsoft.com/office/drawing/2014/main" id="{2758210B-3E50-D3F9-DB71-62BCCE77D51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43805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7D07046D-D020-B51D-21C6-0E68B63937F3}"/>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30DA261A-513F-0534-452D-E664FC684513}"/>
              </a:ext>
            </a:extLst>
          </p:cNvPr>
          <p:cNvSpPr txBox="1"/>
          <p:nvPr/>
        </p:nvSpPr>
        <p:spPr>
          <a:xfrm>
            <a:off x="539884"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en-US" sz="2400" b="1" dirty="0" err="1">
                <a:solidFill>
                  <a:schemeClr val="dk1"/>
                </a:solidFill>
                <a:latin typeface="Calibri"/>
                <a:ea typeface="Calibri"/>
                <a:cs typeface="Calibri"/>
                <a:sym typeface="Calibri"/>
              </a:rPr>
              <a:t>Referências</a:t>
            </a:r>
            <a:r>
              <a:rPr lang="en-US"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3"/>
              </a:rPr>
              <a:t>https://docs.github.com/en/copilot/responsible-use-of-github-copilot-features/responsible-use-of-github-copilot-chat-in-your-ide#about-github-copilot-chat</a:t>
            </a:r>
            <a:endParaRPr lang="en-US" sz="1600" i="1" dirty="0">
              <a:solidFill>
                <a:schemeClr val="dk1"/>
              </a:solidFill>
              <a:latin typeface="Calibri"/>
              <a:ea typeface="Calibri"/>
              <a:cs typeface="Calibri"/>
              <a:sym typeface="Calibri"/>
            </a:endParaRPr>
          </a:p>
          <a:p>
            <a:pPr marL="558800" marR="0" lvl="1" algn="l" rtl="0">
              <a:lnSpc>
                <a:spcPct val="100000"/>
              </a:lnSpc>
              <a:spcBef>
                <a:spcPts val="1800"/>
              </a:spcBef>
              <a:spcAft>
                <a:spcPts val="0"/>
              </a:spcAft>
              <a:buClr>
                <a:schemeClr val="dk1"/>
              </a:buClr>
              <a:buSzPts val="2000"/>
            </a:pPr>
            <a:endParaRPr lang="en-US"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2B689AAB-3D77-4E77-EEFA-F73D3B2499A5}"/>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A2C6909A-29C5-CA2C-9939-CD4A08B66D23}"/>
              </a:ext>
            </a:extLst>
          </p:cNvPr>
          <p:cNvSpPr>
            <a:spLocks noGrp="1"/>
          </p:cNvSpPr>
          <p:nvPr>
            <p:ph type="sldNum" idx="12"/>
          </p:nvPr>
        </p:nvSpPr>
        <p:spPr/>
        <p:txBody>
          <a:bodyPr/>
          <a:lstStyle/>
          <a:p>
            <a:r>
              <a:rPr lang="en-US"/>
              <a:t>[</a:t>
            </a:r>
            <a:fld id="{00000000-1234-1234-1234-123412341234}" type="slidenum">
              <a:rPr lang="en-US">
                <a:solidFill>
                  <a:srgbClr val="EA4E60"/>
                </a:solidFill>
              </a:rPr>
              <a:t>13</a:t>
            </a:fld>
            <a:r>
              <a:rPr lang="en-US"/>
              <a:t>]</a:t>
            </a:r>
            <a:endParaRPr lang="pt-BR"/>
          </a:p>
        </p:txBody>
      </p:sp>
      <p:pic>
        <p:nvPicPr>
          <p:cNvPr id="5" name="Imagem 3">
            <a:extLst>
              <a:ext uri="{FF2B5EF4-FFF2-40B4-BE49-F238E27FC236}">
                <a16:creationId xmlns:a16="http://schemas.microsoft.com/office/drawing/2014/main" id="{0431D6C0-7A19-F16B-CAE0-94028E3AB1C9}"/>
              </a:ext>
            </a:extLst>
          </p:cNvPr>
          <p:cNvPicPr>
            <a:picLocks noChangeAspect="1"/>
          </p:cNvPicPr>
          <p:nvPr/>
        </p:nvPicPr>
        <p:blipFill>
          <a:blip r:embed="rId4"/>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772644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E6C81B50-5EB9-7D10-0B44-E9D4DE34EBE5}"/>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CACBACB1-5809-250B-C8C9-B6B29A444D4D}"/>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8B1B8AC8-96F8-E265-290F-E3D72F3D1E92}"/>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3EDCC057-38E0-BC37-43A6-91619565A41D}"/>
              </a:ext>
            </a:extLst>
          </p:cNvPr>
          <p:cNvSpPr>
            <a:spLocks noGrp="1"/>
          </p:cNvSpPr>
          <p:nvPr>
            <p:ph type="sldNum" idx="12"/>
          </p:nvPr>
        </p:nvSpPr>
        <p:spPr/>
        <p:txBody>
          <a:bodyPr/>
          <a:lstStyle/>
          <a:p>
            <a:r>
              <a:rPr lang="en-US"/>
              <a:t>[</a:t>
            </a:r>
            <a:fld id="{00000000-1234-1234-1234-123412341234}" type="slidenum">
              <a:rPr lang="en-US" dirty="0">
                <a:solidFill>
                  <a:srgbClr val="EA4E60"/>
                </a:solidFill>
              </a:rPr>
              <a:t>14</a:t>
            </a:fld>
            <a:r>
              <a:rPr lang="en-US"/>
              <a:t>]</a:t>
            </a:r>
            <a:endParaRPr lang="pt-BR"/>
          </a:p>
        </p:txBody>
      </p:sp>
      <p:pic>
        <p:nvPicPr>
          <p:cNvPr id="4" name="Imagem 3">
            <a:extLst>
              <a:ext uri="{FF2B5EF4-FFF2-40B4-BE49-F238E27FC236}">
                <a16:creationId xmlns:a16="http://schemas.microsoft.com/office/drawing/2014/main" id="{8B22BC0C-D1DC-0413-7871-CFC340F2EEF7}"/>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76598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4B28B84B-899E-3CF2-C727-082D97D3DCA8}"/>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A1926C1B-C4BF-C0A8-ED75-01A74DFBD651}"/>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err="1">
                <a:solidFill>
                  <a:srgbClr val="A5A5A5"/>
                </a:solidFill>
                <a:latin typeface="Calibri"/>
                <a:ea typeface="Calibri"/>
                <a:cs typeface="Calibri"/>
              </a:rPr>
              <a:t>Copilot</a:t>
            </a:r>
            <a:r>
              <a:rPr lang="pt-BR" sz="2400" i="0" u="none" strike="noStrike" cap="none" dirty="0">
                <a:solidFill>
                  <a:srgbClr val="A5A5A5"/>
                </a:solidFill>
                <a:latin typeface="Calibri"/>
                <a:ea typeface="Calibri"/>
                <a:cs typeface="Calibri"/>
              </a:rPr>
              <a:t> Chat: Como Utilizar?</a:t>
            </a:r>
          </a:p>
        </p:txBody>
      </p:sp>
      <p:sp>
        <p:nvSpPr>
          <p:cNvPr id="196" name="Google Shape;196;p5">
            <a:extLst>
              <a:ext uri="{FF2B5EF4-FFF2-40B4-BE49-F238E27FC236}">
                <a16:creationId xmlns:a16="http://schemas.microsoft.com/office/drawing/2014/main" id="{F36E7DEF-1AF7-9131-CC7C-718D7B60C75A}"/>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lvl="1">
              <a:lnSpc>
                <a:spcPct val="115000"/>
              </a:lnSpc>
              <a:buSzPts val="3200"/>
            </a:pPr>
            <a:r>
              <a:rPr lang="en-US" sz="4000" b="1" dirty="0">
                <a:solidFill>
                  <a:srgbClr val="EA4E60"/>
                </a:solidFill>
                <a:latin typeface="Century Gothic"/>
                <a:ea typeface="Century Gothic"/>
                <a:cs typeface="Century Gothic"/>
                <a:sym typeface="Century Gothic"/>
              </a:rPr>
              <a:t>Código </a:t>
            </a:r>
            <a:r>
              <a:rPr lang="en-US" sz="4000" b="1" dirty="0" err="1">
                <a:solidFill>
                  <a:srgbClr val="EA4E60"/>
                </a:solidFill>
                <a:latin typeface="Century Gothic"/>
                <a:ea typeface="Century Gothic"/>
                <a:cs typeface="Century Gothic"/>
                <a:sym typeface="Century Gothic"/>
              </a:rPr>
              <a:t>como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uma</a:t>
            </a:r>
            <a:r>
              <a:rPr lang="en-US" sz="4000" b="1" dirty="0">
                <a:solidFill>
                  <a:srgbClr val="EA4E60"/>
                </a:solidFill>
                <a:latin typeface="Century Gothic"/>
                <a:ea typeface="Century Gothic"/>
                <a:cs typeface="Century Gothic"/>
                <a:sym typeface="Century Gothic"/>
              </a:rPr>
              <a:t> conversa</a:t>
            </a:r>
            <a:endParaRPr sz="4000" b="0" i="0"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80E570FD-7293-6DFD-DFD9-5DAC8F657A02}"/>
              </a:ext>
            </a:extLst>
          </p:cNvPr>
          <p:cNvSpPr>
            <a:spLocks noGrp="1"/>
          </p:cNvSpPr>
          <p:nvPr>
            <p:ph type="sldNum" idx="12"/>
          </p:nvPr>
        </p:nvSpPr>
        <p:spPr/>
        <p:txBody>
          <a:bodyPr/>
          <a:lstStyle/>
          <a:p>
            <a:r>
              <a:rPr lang="en-US"/>
              <a:t>[</a:t>
            </a:r>
            <a:fld id="{00000000-1234-1234-1234-123412341234}" type="slidenum">
              <a:rPr lang="en-US">
                <a:solidFill>
                  <a:srgbClr val="EA4E60"/>
                </a:solidFill>
              </a:rPr>
              <a:t>15</a:t>
            </a:fld>
            <a:r>
              <a:rPr lang="en-US"/>
              <a:t>]</a:t>
            </a:r>
            <a:endParaRPr lang="pt-BR"/>
          </a:p>
        </p:txBody>
      </p:sp>
      <p:pic>
        <p:nvPicPr>
          <p:cNvPr id="5" name="Imagem 4">
            <a:extLst>
              <a:ext uri="{FF2B5EF4-FFF2-40B4-BE49-F238E27FC236}">
                <a16:creationId xmlns:a16="http://schemas.microsoft.com/office/drawing/2014/main" id="{10A58EB3-78AA-A51D-A6D4-95E4188ADD4C}"/>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437495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4529C8A5-865B-C4AE-BE4E-30A26004E3D0}"/>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06407498-1A6B-9C4C-C46D-B0737C56E9FF}"/>
              </a:ext>
            </a:extLst>
          </p:cNvPr>
          <p:cNvSpPr txBox="1"/>
          <p:nvPr/>
        </p:nvSpPr>
        <p:spPr>
          <a:xfrm>
            <a:off x="565525" y="2008414"/>
            <a:ext cx="8016900" cy="2556336"/>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Temos que ver como podemos comandar conversas e tudo, para isso vamos focar no VS </a:t>
            </a:r>
            <a:r>
              <a:rPr lang="pt-BR" sz="2400" dirty="0" err="1">
                <a:solidFill>
                  <a:srgbClr val="040A24"/>
                </a:solidFill>
                <a:latin typeface="Calibri"/>
                <a:ea typeface="Calibri"/>
                <a:cs typeface="Calibri"/>
                <a:sym typeface="Calibri"/>
              </a:rPr>
              <a:t>Code</a:t>
            </a:r>
            <a:endParaRPr lang="pt-BR" sz="24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endParaRPr lang="en-US" sz="2000" dirty="0"/>
          </a:p>
        </p:txBody>
      </p:sp>
      <p:sp>
        <p:nvSpPr>
          <p:cNvPr id="204" name="Google Shape;204;g109ffa863cd_0_328">
            <a:extLst>
              <a:ext uri="{FF2B5EF4-FFF2-40B4-BE49-F238E27FC236}">
                <a16:creationId xmlns:a16="http://schemas.microsoft.com/office/drawing/2014/main" id="{ED2D9FD0-9901-6431-D2CA-11A5E0DF37D5}"/>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Na </a:t>
            </a:r>
            <a:r>
              <a:rPr lang="en-US" sz="4000" b="1" dirty="0" err="1">
                <a:solidFill>
                  <a:srgbClr val="EA4E60"/>
                </a:solidFill>
                <a:latin typeface="Century Gothic"/>
                <a:ea typeface="Century Gothic"/>
                <a:cs typeface="Century Gothic"/>
                <a:sym typeface="Century Gothic"/>
              </a:rPr>
              <a:t>Prática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10036C75-9E79-BFD9-BD50-FC7530B824F4}"/>
              </a:ext>
            </a:extLst>
          </p:cNvPr>
          <p:cNvSpPr>
            <a:spLocks noGrp="1"/>
          </p:cNvSpPr>
          <p:nvPr>
            <p:ph type="sldNum" idx="12"/>
          </p:nvPr>
        </p:nvSpPr>
        <p:spPr/>
        <p:txBody>
          <a:bodyPr/>
          <a:lstStyle/>
          <a:p>
            <a:r>
              <a:rPr lang="en-US"/>
              <a:t>[</a:t>
            </a:r>
            <a:fld id="{00000000-1234-1234-1234-123412341234}" type="slidenum">
              <a:rPr lang="en-US">
                <a:solidFill>
                  <a:srgbClr val="EA4E60"/>
                </a:solidFill>
              </a:rPr>
              <a:t>16</a:t>
            </a:fld>
            <a:r>
              <a:rPr lang="en-US"/>
              <a:t>]</a:t>
            </a:r>
            <a:endParaRPr lang="pt-BR"/>
          </a:p>
        </p:txBody>
      </p:sp>
      <p:pic>
        <p:nvPicPr>
          <p:cNvPr id="5" name="Imagem 3">
            <a:extLst>
              <a:ext uri="{FF2B5EF4-FFF2-40B4-BE49-F238E27FC236}">
                <a16:creationId xmlns:a16="http://schemas.microsoft.com/office/drawing/2014/main" id="{8F3ECC3F-5412-88B2-93DD-D06CA999A58D}"/>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707687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F97F3B14-4BFB-17A4-64D6-0B9FC80279D5}"/>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A76A2DCF-D756-8FD7-FDA0-BD9945759FDD}"/>
              </a:ext>
            </a:extLst>
          </p:cNvPr>
          <p:cNvSpPr txBox="1"/>
          <p:nvPr/>
        </p:nvSpPr>
        <p:spPr>
          <a:xfrm>
            <a:off x="565525" y="2008414"/>
            <a:ext cx="8016900" cy="2556336"/>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Vamos interagir com o </a:t>
            </a:r>
            <a:r>
              <a:rPr lang="pt-BR" sz="2400" dirty="0" err="1">
                <a:solidFill>
                  <a:srgbClr val="040A24"/>
                </a:solidFill>
                <a:latin typeface="Calibri"/>
                <a:ea typeface="Calibri"/>
                <a:cs typeface="Calibri"/>
                <a:sym typeface="Calibri"/>
              </a:rPr>
              <a:t>Workspace</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vscode</a:t>
            </a:r>
            <a:r>
              <a:rPr lang="pt-BR" sz="2400" dirty="0">
                <a:solidFill>
                  <a:srgbClr val="040A24"/>
                </a:solidFill>
                <a:latin typeface="Calibri"/>
                <a:ea typeface="Calibri"/>
                <a:cs typeface="Calibri"/>
                <a:sym typeface="Calibri"/>
              </a:rPr>
              <a:t>, Terminal, GitHub como membros diretos no chat!</a:t>
            </a:r>
          </a:p>
          <a:p>
            <a:pPr marL="0" marR="0" lvl="0" indent="0" algn="just" rtl="0">
              <a:lnSpc>
                <a:spcPct val="115000"/>
              </a:lnSpc>
              <a:spcBef>
                <a:spcPts val="1000"/>
              </a:spcBef>
              <a:spcAft>
                <a:spcPts val="0"/>
              </a:spcAft>
              <a:buNone/>
            </a:pPr>
            <a:endParaRPr lang="en-US" sz="2000" dirty="0"/>
          </a:p>
        </p:txBody>
      </p:sp>
      <p:sp>
        <p:nvSpPr>
          <p:cNvPr id="204" name="Google Shape;204;g109ffa863cd_0_328">
            <a:extLst>
              <a:ext uri="{FF2B5EF4-FFF2-40B4-BE49-F238E27FC236}">
                <a16:creationId xmlns:a16="http://schemas.microsoft.com/office/drawing/2014/main" id="{6AA8CF05-E554-44B1-4FFA-DFB83D23536D}"/>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Chat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FB10035F-F350-1A6E-8ACF-54BAC122BBBF}"/>
              </a:ext>
            </a:extLst>
          </p:cNvPr>
          <p:cNvSpPr>
            <a:spLocks noGrp="1"/>
          </p:cNvSpPr>
          <p:nvPr>
            <p:ph type="sldNum" idx="12"/>
          </p:nvPr>
        </p:nvSpPr>
        <p:spPr/>
        <p:txBody>
          <a:bodyPr/>
          <a:lstStyle/>
          <a:p>
            <a:r>
              <a:rPr lang="en-US"/>
              <a:t>[</a:t>
            </a:r>
            <a:fld id="{00000000-1234-1234-1234-123412341234}" type="slidenum">
              <a:rPr lang="en-US">
                <a:solidFill>
                  <a:srgbClr val="EA4E60"/>
                </a:solidFill>
              </a:rPr>
              <a:t>17</a:t>
            </a:fld>
            <a:r>
              <a:rPr lang="en-US"/>
              <a:t>]</a:t>
            </a:r>
            <a:endParaRPr lang="pt-BR"/>
          </a:p>
        </p:txBody>
      </p:sp>
      <p:pic>
        <p:nvPicPr>
          <p:cNvPr id="5" name="Imagem 3">
            <a:extLst>
              <a:ext uri="{FF2B5EF4-FFF2-40B4-BE49-F238E27FC236}">
                <a16:creationId xmlns:a16="http://schemas.microsoft.com/office/drawing/2014/main" id="{37772DFF-45FF-B2B7-804F-52D4DEF01628}"/>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857237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77CC55EB-AB8A-A0AD-CE42-8E8B844DEF39}"/>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211B726E-C15C-3515-4A52-879A378F7AC5}"/>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de </a:t>
            </a:r>
            <a:r>
              <a:rPr lang="pt-BR" sz="5400" b="1" i="1" u="none" strike="noStrike" cap="none" dirty="0" err="1">
                <a:solidFill>
                  <a:schemeClr val="lt1"/>
                </a:solidFill>
                <a:latin typeface="Century Gothic"/>
                <a:ea typeface="Century Gothic"/>
                <a:cs typeface="Century Gothic"/>
                <a:sym typeface="Century Gothic"/>
              </a:rPr>
              <a:t>Copilot</a:t>
            </a:r>
            <a:r>
              <a:rPr lang="pt-BR" sz="5400" b="1" i="1" u="none" strike="noStrike" cap="none" dirty="0">
                <a:solidFill>
                  <a:schemeClr val="lt1"/>
                </a:solidFill>
                <a:latin typeface="Century Gothic"/>
                <a:ea typeface="Century Gothic"/>
                <a:cs typeface="Century Gothic"/>
                <a:sym typeface="Century Gothic"/>
              </a:rPr>
              <a:t> Chat!</a:t>
            </a:r>
          </a:p>
        </p:txBody>
      </p:sp>
      <p:sp>
        <p:nvSpPr>
          <p:cNvPr id="262" name="Google Shape;262;g10a057ae1a2_0_175">
            <a:extLst>
              <a:ext uri="{FF2B5EF4-FFF2-40B4-BE49-F238E27FC236}">
                <a16:creationId xmlns:a16="http://schemas.microsoft.com/office/drawing/2014/main" id="{92E139EA-5145-F5AC-DC5E-B274530BA817}"/>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52C5696-E378-4FF7-13D4-DB7D1BABC9E9}"/>
              </a:ext>
            </a:extLst>
          </p:cNvPr>
          <p:cNvSpPr>
            <a:spLocks noGrp="1"/>
          </p:cNvSpPr>
          <p:nvPr>
            <p:ph type="sldNum" idx="12"/>
          </p:nvPr>
        </p:nvSpPr>
        <p:spPr/>
        <p:txBody>
          <a:bodyPr/>
          <a:lstStyle/>
          <a:p>
            <a:r>
              <a:rPr lang="en-US"/>
              <a:t>[</a:t>
            </a:r>
            <a:fld id="{00000000-1234-1234-1234-123412341234}" type="slidenum">
              <a:rPr lang="en-US">
                <a:solidFill>
                  <a:srgbClr val="EA4E60"/>
                </a:solidFill>
              </a:rPr>
              <a:t>18</a:t>
            </a:fld>
            <a:r>
              <a:rPr lang="en-US"/>
              <a:t>]</a:t>
            </a:r>
            <a:endParaRPr lang="pt-BR"/>
          </a:p>
        </p:txBody>
      </p:sp>
      <p:pic>
        <p:nvPicPr>
          <p:cNvPr id="5" name="Imagem 4">
            <a:extLst>
              <a:ext uri="{FF2B5EF4-FFF2-40B4-BE49-F238E27FC236}">
                <a16:creationId xmlns:a16="http://schemas.microsoft.com/office/drawing/2014/main" id="{B95E7E5B-EEE4-D42F-57E3-5AD713DDF0BB}"/>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21205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4A1BA603-D56C-C9D5-95A9-A71F19976FF9}"/>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193330A5-F061-7A5C-139B-D1915A58E69D}"/>
              </a:ext>
            </a:extLst>
          </p:cNvPr>
          <p:cNvSpPr txBox="1"/>
          <p:nvPr/>
        </p:nvSpPr>
        <p:spPr>
          <a:xfrm>
            <a:off x="565525" y="2008414"/>
            <a:ext cx="8016900" cy="2556336"/>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Comandos são basicamente maneiras de interagir com participantes do chat e pedir para fazer algo.</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Variáveis são constantes que você pode pedir para fazer uma análise por cima e pode utilizar.</a:t>
            </a:r>
          </a:p>
          <a:p>
            <a:pPr marL="0" marR="0" lvl="0" indent="0" algn="just" rtl="0">
              <a:lnSpc>
                <a:spcPct val="115000"/>
              </a:lnSpc>
              <a:spcBef>
                <a:spcPts val="1000"/>
              </a:spcBef>
              <a:spcAft>
                <a:spcPts val="0"/>
              </a:spcAft>
              <a:buNone/>
            </a:pPr>
            <a:endParaRPr lang="en-US" sz="2000" dirty="0"/>
          </a:p>
        </p:txBody>
      </p:sp>
      <p:sp>
        <p:nvSpPr>
          <p:cNvPr id="204" name="Google Shape;204;g109ffa863cd_0_328">
            <a:extLst>
              <a:ext uri="{FF2B5EF4-FFF2-40B4-BE49-F238E27FC236}">
                <a16:creationId xmlns:a16="http://schemas.microsoft.com/office/drawing/2014/main" id="{BEF977CA-57BF-A923-51F2-5EDC005FD4AB}"/>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Comandos</a:t>
            </a:r>
            <a:r>
              <a:rPr lang="en-US" sz="4000" b="1" dirty="0">
                <a:solidFill>
                  <a:srgbClr val="EA4E60"/>
                </a:solidFill>
                <a:latin typeface="Century Gothic"/>
                <a:ea typeface="Century Gothic"/>
                <a:cs typeface="Century Gothic"/>
                <a:sym typeface="Century Gothic"/>
              </a:rPr>
              <a:t> vs. </a:t>
            </a:r>
            <a:r>
              <a:rPr lang="en-US" sz="4000" b="1" dirty="0" err="1">
                <a:solidFill>
                  <a:srgbClr val="EA4E60"/>
                </a:solidFill>
                <a:latin typeface="Century Gothic"/>
                <a:ea typeface="Century Gothic"/>
                <a:cs typeface="Century Gothic"/>
                <a:sym typeface="Century Gothic"/>
              </a:rPr>
              <a:t>Variáveis</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AE5E2234-9446-CFF3-CCD3-79F15DEF447E}"/>
              </a:ext>
            </a:extLst>
          </p:cNvPr>
          <p:cNvSpPr>
            <a:spLocks noGrp="1"/>
          </p:cNvSpPr>
          <p:nvPr>
            <p:ph type="sldNum" idx="12"/>
          </p:nvPr>
        </p:nvSpPr>
        <p:spPr/>
        <p:txBody>
          <a:bodyPr/>
          <a:lstStyle/>
          <a:p>
            <a:r>
              <a:rPr lang="en-US"/>
              <a:t>[</a:t>
            </a:r>
            <a:fld id="{00000000-1234-1234-1234-123412341234}" type="slidenum">
              <a:rPr lang="en-US">
                <a:solidFill>
                  <a:srgbClr val="EA4E60"/>
                </a:solidFill>
              </a:rPr>
              <a:t>19</a:t>
            </a:fld>
            <a:r>
              <a:rPr lang="en-US"/>
              <a:t>]</a:t>
            </a:r>
            <a:endParaRPr lang="pt-BR"/>
          </a:p>
        </p:txBody>
      </p:sp>
      <p:pic>
        <p:nvPicPr>
          <p:cNvPr id="5" name="Imagem 3">
            <a:extLst>
              <a:ext uri="{FF2B5EF4-FFF2-40B4-BE49-F238E27FC236}">
                <a16:creationId xmlns:a16="http://schemas.microsoft.com/office/drawing/2014/main" id="{0E35B10F-CE1B-F26A-68FC-6A2E9B6AAA18}"/>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23889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BE879C03-3BE3-9DAC-B5A4-99B904982349}"/>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C9EB695C-928D-0917-B8E9-5B39C34B162A}"/>
              </a:ext>
            </a:extLst>
          </p:cNvPr>
          <p:cNvSpPr txBox="1"/>
          <p:nvPr/>
        </p:nvSpPr>
        <p:spPr>
          <a:xfrm>
            <a:off x="565525" y="1501886"/>
            <a:ext cx="7984551" cy="3103935"/>
          </a:xfrm>
          <a:prstGeom prst="rect">
            <a:avLst/>
          </a:prstGeom>
          <a:noFill/>
          <a:ln>
            <a:noFill/>
          </a:ln>
        </p:spPr>
        <p:txBody>
          <a:bodyPr spcFirstLastPara="1" wrap="square" lIns="91425" tIns="91425" rIns="91425" bIns="91425" anchor="ctr" anchorCtr="0">
            <a:noAutofit/>
          </a:bodyPr>
          <a:lstStyle/>
          <a:p>
            <a:pPr>
              <a:buSzPts val="1600"/>
              <a:buFont typeface="Arial"/>
              <a:buChar char="•"/>
            </a:pPr>
            <a:r>
              <a:rPr lang="en-US" sz="2400" dirty="0">
                <a:latin typeface="Calibri"/>
              </a:rPr>
              <a:t> </a:t>
            </a:r>
            <a:r>
              <a:rPr lang="en-US" sz="2400" dirty="0" err="1">
                <a:latin typeface="Calibri"/>
              </a:rPr>
              <a:t>Já</a:t>
            </a:r>
            <a:r>
              <a:rPr lang="en-US" sz="2400" dirty="0">
                <a:latin typeface="Calibri"/>
              </a:rPr>
              <a:t> </a:t>
            </a:r>
            <a:r>
              <a:rPr lang="en-US" sz="2400" dirty="0" err="1">
                <a:latin typeface="Calibri"/>
              </a:rPr>
              <a:t>trabalhei</a:t>
            </a:r>
            <a:r>
              <a:rPr lang="en-US" sz="2400" dirty="0">
                <a:latin typeface="Calibri"/>
              </a:rPr>
              <a:t> de um </a:t>
            </a:r>
            <a:r>
              <a:rPr lang="en-US" sz="2400" dirty="0" err="1">
                <a:latin typeface="Calibri"/>
              </a:rPr>
              <a:t>pouco</a:t>
            </a:r>
            <a:r>
              <a:rPr lang="en-US" sz="2400" dirty="0">
                <a:latin typeface="Calibri"/>
              </a:rPr>
              <a:t> de </a:t>
            </a:r>
            <a:r>
              <a:rPr lang="en-US" sz="2400" dirty="0" err="1">
                <a:latin typeface="Calibri"/>
              </a:rPr>
              <a:t>tudo</a:t>
            </a:r>
            <a:r>
              <a:rPr lang="en-US" sz="2400" dirty="0">
                <a:latin typeface="Calibri"/>
              </a:rPr>
              <a:t> </a:t>
            </a:r>
            <a:r>
              <a:rPr lang="en-US" sz="2400" dirty="0" err="1">
                <a:latin typeface="Calibri"/>
              </a:rPr>
              <a:t>nesse</a:t>
            </a:r>
            <a:r>
              <a:rPr lang="en-US" sz="2400" dirty="0">
                <a:latin typeface="Calibri"/>
              </a:rPr>
              <a:t> </a:t>
            </a:r>
            <a:r>
              <a:rPr lang="en-US" sz="2400" dirty="0" err="1">
                <a:latin typeface="Calibri"/>
              </a:rPr>
              <a:t>mundão</a:t>
            </a:r>
            <a:r>
              <a:rPr lang="en-US" sz="2400" dirty="0">
                <a:latin typeface="Calibri"/>
              </a:rPr>
              <a:t> de TI</a:t>
            </a:r>
          </a:p>
          <a:p>
            <a:pPr>
              <a:buSzPts val="1600"/>
              <a:buFont typeface="Arial"/>
              <a:buChar char="•"/>
            </a:pP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Hoje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trabalho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na</a:t>
            </a:r>
            <a:r>
              <a:rPr lang="en-US" sz="2400" dirty="0">
                <a:solidFill>
                  <a:srgbClr val="040A24"/>
                </a:solidFill>
                <a:latin typeface="Calibri"/>
                <a:ea typeface="Calibri"/>
                <a:cs typeface="Calibri"/>
              </a:rPr>
              <a:t> Microsoft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um Cloud Advocate/Technical Program Manager</a:t>
            </a:r>
          </a:p>
          <a:p>
            <a:pPr>
              <a:buSzPts val="1600"/>
              <a:buFont typeface="Arial"/>
              <a:buChar char="•"/>
            </a:pPr>
            <a:r>
              <a:rPr lang="en-US" sz="2400" dirty="0">
                <a:solidFill>
                  <a:srgbClr val="040A24"/>
                </a:solidFill>
                <a:latin typeface="Calibri"/>
                <a:ea typeface="Calibri"/>
                <a:cs typeface="Calibri"/>
              </a:rPr>
              <a:t> Amo </a:t>
            </a:r>
            <a:r>
              <a:rPr lang="en-US" sz="2400" dirty="0" err="1">
                <a:solidFill>
                  <a:srgbClr val="040A24"/>
                </a:solidFill>
                <a:latin typeface="Calibri"/>
                <a:ea typeface="Calibri"/>
                <a:cs typeface="Calibri"/>
              </a:rPr>
              <a:t>aprender</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ensinar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pessoas</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poderem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a:t>
            </a:r>
          </a:p>
        </p:txBody>
      </p:sp>
      <p:sp>
        <p:nvSpPr>
          <p:cNvPr id="169" name="Google Shape;169;p3">
            <a:extLst>
              <a:ext uri="{FF2B5EF4-FFF2-40B4-BE49-F238E27FC236}">
                <a16:creationId xmlns:a16="http://schemas.microsoft.com/office/drawing/2014/main" id="{C60E661B-5E9E-82C4-FF69-9FE471B8FE7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err="1">
                <a:solidFill>
                  <a:srgbClr val="EA4E60"/>
                </a:solidFill>
                <a:latin typeface="Century Gothic"/>
                <a:sym typeface="Century Gothic"/>
              </a:rPr>
              <a:t>Sobre</a:t>
            </a:r>
            <a:r>
              <a:rPr lang="en-US" sz="4000" b="1">
                <a:solidFill>
                  <a:srgbClr val="EA4E60"/>
                </a:solidFill>
                <a:latin typeface="Century Gothic"/>
                <a:sym typeface="Century Gothic"/>
              </a:rPr>
              <a:t> </a:t>
            </a:r>
            <a:r>
              <a:rPr lang="en-US" sz="4000" b="1" err="1">
                <a:solidFill>
                  <a:srgbClr val="EA4E60"/>
                </a:solidFill>
                <a:latin typeface="Century Gothic"/>
                <a:sym typeface="Century Gothic"/>
              </a:rPr>
              <a:t>mim</a:t>
            </a:r>
            <a:endParaRPr lang="pt-BR" err="1"/>
          </a:p>
        </p:txBody>
      </p:sp>
      <p:sp>
        <p:nvSpPr>
          <p:cNvPr id="3" name="Espaço Reservado para Número de Slide 2">
            <a:extLst>
              <a:ext uri="{FF2B5EF4-FFF2-40B4-BE49-F238E27FC236}">
                <a16:creationId xmlns:a16="http://schemas.microsoft.com/office/drawing/2014/main" id="{7F7D7D3A-13E3-34A3-BA20-638B949701B1}"/>
              </a:ext>
            </a:extLst>
          </p:cNvPr>
          <p:cNvSpPr>
            <a:spLocks noGrp="1"/>
          </p:cNvSpPr>
          <p:nvPr>
            <p:ph type="sldNum" idx="12"/>
          </p:nvPr>
        </p:nvSpPr>
        <p:spPr/>
        <p:txBody>
          <a:bodyPr/>
          <a:lstStyle/>
          <a:p>
            <a:r>
              <a:rPr lang="en-US"/>
              <a:t>[</a:t>
            </a:r>
            <a:fld id="{00000000-1234-1234-1234-123412341234}" type="slidenum">
              <a:rPr lang="en-US" dirty="0">
                <a:solidFill>
                  <a:srgbClr val="EA4E60"/>
                </a:solidFill>
              </a:rPr>
              <a:t>2</a:t>
            </a:fld>
            <a:r>
              <a:rPr lang="en-US"/>
              <a:t>]</a:t>
            </a:r>
            <a:endParaRPr lang="pt-BR"/>
          </a:p>
        </p:txBody>
      </p:sp>
      <p:pic>
        <p:nvPicPr>
          <p:cNvPr id="5" name="Imagem 3">
            <a:extLst>
              <a:ext uri="{FF2B5EF4-FFF2-40B4-BE49-F238E27FC236}">
                <a16:creationId xmlns:a16="http://schemas.microsoft.com/office/drawing/2014/main" id="{BB807833-28F1-8F00-CD15-B6734FC80C7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2123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4C46D09A-9B64-4A6E-8F30-0F858F1E19B2}"/>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EB19B5D7-21C2-28AB-FDD1-A87085CF00AA}"/>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de </a:t>
            </a:r>
            <a:r>
              <a:rPr lang="pt-BR" sz="5400" b="1" i="1" u="none" strike="noStrike" cap="none" dirty="0" err="1">
                <a:solidFill>
                  <a:schemeClr val="lt1"/>
                </a:solidFill>
                <a:latin typeface="Century Gothic"/>
                <a:ea typeface="Century Gothic"/>
                <a:cs typeface="Century Gothic"/>
                <a:sym typeface="Century Gothic"/>
              </a:rPr>
              <a:t>Copilot</a:t>
            </a:r>
            <a:r>
              <a:rPr lang="pt-BR" sz="5400" b="1" i="1" u="none" strike="noStrike" cap="none" dirty="0">
                <a:solidFill>
                  <a:schemeClr val="lt1"/>
                </a:solidFill>
                <a:latin typeface="Century Gothic"/>
                <a:ea typeface="Century Gothic"/>
                <a:cs typeface="Century Gothic"/>
                <a:sym typeface="Century Gothic"/>
              </a:rPr>
              <a:t> Chat!</a:t>
            </a:r>
          </a:p>
        </p:txBody>
      </p:sp>
      <p:sp>
        <p:nvSpPr>
          <p:cNvPr id="262" name="Google Shape;262;g10a057ae1a2_0_175">
            <a:extLst>
              <a:ext uri="{FF2B5EF4-FFF2-40B4-BE49-F238E27FC236}">
                <a16:creationId xmlns:a16="http://schemas.microsoft.com/office/drawing/2014/main" id="{E08C8DE7-87AD-1741-FAC4-695AFA14D344}"/>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7CDC0275-5D59-F6EE-18C2-82042A67B5E7}"/>
              </a:ext>
            </a:extLst>
          </p:cNvPr>
          <p:cNvSpPr>
            <a:spLocks noGrp="1"/>
          </p:cNvSpPr>
          <p:nvPr>
            <p:ph type="sldNum" idx="12"/>
          </p:nvPr>
        </p:nvSpPr>
        <p:spPr/>
        <p:txBody>
          <a:bodyPr/>
          <a:lstStyle/>
          <a:p>
            <a:r>
              <a:rPr lang="en-US"/>
              <a:t>[</a:t>
            </a:r>
            <a:fld id="{00000000-1234-1234-1234-123412341234}" type="slidenum">
              <a:rPr lang="en-US">
                <a:solidFill>
                  <a:srgbClr val="EA4E60"/>
                </a:solidFill>
              </a:rPr>
              <a:t>20</a:t>
            </a:fld>
            <a:r>
              <a:rPr lang="en-US"/>
              <a:t>]</a:t>
            </a:r>
            <a:endParaRPr lang="pt-BR"/>
          </a:p>
        </p:txBody>
      </p:sp>
      <p:pic>
        <p:nvPicPr>
          <p:cNvPr id="5" name="Imagem 4">
            <a:extLst>
              <a:ext uri="{FF2B5EF4-FFF2-40B4-BE49-F238E27FC236}">
                <a16:creationId xmlns:a16="http://schemas.microsoft.com/office/drawing/2014/main" id="{7B02011F-CB5A-613E-2773-2B232FE2C5EE}"/>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510671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A2056851-A2BC-D561-DCD5-004FBE2BB276}"/>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5021FC5A-1BD8-EAC9-0B9A-6CABB43ED8D1}"/>
              </a:ext>
            </a:extLst>
          </p:cNvPr>
          <p:cNvSpPr txBox="1"/>
          <p:nvPr/>
        </p:nvSpPr>
        <p:spPr>
          <a:xfrm>
            <a:off x="565525" y="2008414"/>
            <a:ext cx="8016900" cy="2556336"/>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Também controle o Chat! Delete, crie novos e resete na UI.</a:t>
            </a:r>
          </a:p>
          <a:p>
            <a:pPr marL="0" marR="0" lvl="0" indent="0" algn="just" rtl="0">
              <a:lnSpc>
                <a:spcPct val="115000"/>
              </a:lnSpc>
              <a:spcBef>
                <a:spcPts val="1000"/>
              </a:spcBef>
              <a:spcAft>
                <a:spcPts val="0"/>
              </a:spcAft>
              <a:buNone/>
            </a:pPr>
            <a:endParaRPr lang="en-US" sz="2000" dirty="0"/>
          </a:p>
        </p:txBody>
      </p:sp>
      <p:sp>
        <p:nvSpPr>
          <p:cNvPr id="204" name="Google Shape;204;g109ffa863cd_0_328">
            <a:extLst>
              <a:ext uri="{FF2B5EF4-FFF2-40B4-BE49-F238E27FC236}">
                <a16:creationId xmlns:a16="http://schemas.microsoft.com/office/drawing/2014/main" id="{86E00597-6BA9-9125-38BE-2D931C997F9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Controle</a:t>
            </a:r>
            <a:r>
              <a:rPr lang="en-US" sz="4000" b="1" dirty="0">
                <a:solidFill>
                  <a:srgbClr val="EA4E60"/>
                </a:solidFill>
                <a:latin typeface="Century Gothic"/>
                <a:ea typeface="Century Gothic"/>
                <a:cs typeface="Century Gothic"/>
                <a:sym typeface="Century Gothic"/>
              </a:rPr>
              <a:t> o chat!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6B0088B6-9B8B-E313-1366-72FFA38C562C}"/>
              </a:ext>
            </a:extLst>
          </p:cNvPr>
          <p:cNvSpPr>
            <a:spLocks noGrp="1"/>
          </p:cNvSpPr>
          <p:nvPr>
            <p:ph type="sldNum" idx="12"/>
          </p:nvPr>
        </p:nvSpPr>
        <p:spPr/>
        <p:txBody>
          <a:bodyPr/>
          <a:lstStyle/>
          <a:p>
            <a:r>
              <a:rPr lang="en-US"/>
              <a:t>[</a:t>
            </a:r>
            <a:fld id="{00000000-1234-1234-1234-123412341234}" type="slidenum">
              <a:rPr lang="en-US">
                <a:solidFill>
                  <a:srgbClr val="EA4E60"/>
                </a:solidFill>
              </a:rPr>
              <a:t>21</a:t>
            </a:fld>
            <a:r>
              <a:rPr lang="en-US"/>
              <a:t>]</a:t>
            </a:r>
            <a:endParaRPr lang="pt-BR"/>
          </a:p>
        </p:txBody>
      </p:sp>
      <p:pic>
        <p:nvPicPr>
          <p:cNvPr id="5" name="Imagem 3">
            <a:extLst>
              <a:ext uri="{FF2B5EF4-FFF2-40B4-BE49-F238E27FC236}">
                <a16:creationId xmlns:a16="http://schemas.microsoft.com/office/drawing/2014/main" id="{3AC2C367-D637-9770-B692-12EB1C00C031}"/>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419498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B2A8AECA-713E-B02C-BF5E-0C6639DBB23A}"/>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D7833180-59A0-6C8A-EA8A-CB896D2F34D3}"/>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de </a:t>
            </a:r>
            <a:r>
              <a:rPr lang="pt-BR" sz="5400" b="1" i="1" u="none" strike="noStrike" cap="none" dirty="0" err="1">
                <a:solidFill>
                  <a:schemeClr val="lt1"/>
                </a:solidFill>
                <a:latin typeface="Century Gothic"/>
                <a:ea typeface="Century Gothic"/>
                <a:cs typeface="Century Gothic"/>
                <a:sym typeface="Century Gothic"/>
              </a:rPr>
              <a:t>Copilot</a:t>
            </a:r>
            <a:r>
              <a:rPr lang="pt-BR" sz="5400" b="1" i="1" u="none" strike="noStrike" cap="none" dirty="0">
                <a:solidFill>
                  <a:schemeClr val="lt1"/>
                </a:solidFill>
                <a:latin typeface="Century Gothic"/>
                <a:ea typeface="Century Gothic"/>
                <a:cs typeface="Century Gothic"/>
                <a:sym typeface="Century Gothic"/>
              </a:rPr>
              <a:t> Chat (De Novo)!</a:t>
            </a:r>
          </a:p>
        </p:txBody>
      </p:sp>
      <p:sp>
        <p:nvSpPr>
          <p:cNvPr id="262" name="Google Shape;262;g10a057ae1a2_0_175">
            <a:extLst>
              <a:ext uri="{FF2B5EF4-FFF2-40B4-BE49-F238E27FC236}">
                <a16:creationId xmlns:a16="http://schemas.microsoft.com/office/drawing/2014/main" id="{3E70330D-7390-0A99-A9B3-367E22C6FBA0}"/>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A7243FA9-CE03-4CAB-3DB2-35A934B77240}"/>
              </a:ext>
            </a:extLst>
          </p:cNvPr>
          <p:cNvSpPr>
            <a:spLocks noGrp="1"/>
          </p:cNvSpPr>
          <p:nvPr>
            <p:ph type="sldNum" idx="12"/>
          </p:nvPr>
        </p:nvSpPr>
        <p:spPr/>
        <p:txBody>
          <a:bodyPr/>
          <a:lstStyle/>
          <a:p>
            <a:r>
              <a:rPr lang="en-US"/>
              <a:t>[</a:t>
            </a:r>
            <a:fld id="{00000000-1234-1234-1234-123412341234}" type="slidenum">
              <a:rPr lang="en-US">
                <a:solidFill>
                  <a:srgbClr val="EA4E60"/>
                </a:solidFill>
              </a:rPr>
              <a:t>22</a:t>
            </a:fld>
            <a:r>
              <a:rPr lang="en-US"/>
              <a:t>]</a:t>
            </a:r>
            <a:endParaRPr lang="pt-BR"/>
          </a:p>
        </p:txBody>
      </p:sp>
      <p:pic>
        <p:nvPicPr>
          <p:cNvPr id="5" name="Imagem 4">
            <a:extLst>
              <a:ext uri="{FF2B5EF4-FFF2-40B4-BE49-F238E27FC236}">
                <a16:creationId xmlns:a16="http://schemas.microsoft.com/office/drawing/2014/main" id="{8E551096-119D-4CEE-691E-DA402C1E9B9B}"/>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879878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049E671A-695F-D833-8A2C-19CEC08E339F}"/>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688FA953-FD24-9EF5-8075-B836C2E4298F}"/>
              </a:ext>
            </a:extLst>
          </p:cNvPr>
          <p:cNvSpPr txBox="1"/>
          <p:nvPr/>
        </p:nvSpPr>
        <p:spPr>
          <a:xfrm>
            <a:off x="539884"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en-US" sz="2400" b="1" dirty="0" err="1">
                <a:solidFill>
                  <a:schemeClr val="dk1"/>
                </a:solidFill>
                <a:latin typeface="Calibri"/>
                <a:ea typeface="Calibri"/>
                <a:cs typeface="Calibri"/>
                <a:sym typeface="Calibri"/>
              </a:rPr>
              <a:t>Referências</a:t>
            </a:r>
            <a:r>
              <a:rPr lang="en-US" sz="2400" b="1"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3"/>
              </a:rPr>
              <a:t>https://docs.github.com/en/copilot/using-github-copilot/asking-github-copilot-questions-in-your-ide</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r>
              <a:rPr lang="en-US" sz="1600" i="1" dirty="0">
                <a:solidFill>
                  <a:schemeClr val="dk1"/>
                </a:solidFill>
                <a:latin typeface="Calibri"/>
                <a:ea typeface="Calibri"/>
                <a:cs typeface="Calibri"/>
                <a:sym typeface="Calibri"/>
                <a:hlinkClick r:id="rId4"/>
              </a:rPr>
              <a:t>https://code.visualstudio.com/docs/copilot/copilot-chat#_chat-participants</a:t>
            </a:r>
            <a:endParaRPr lang="en-US" sz="1600" i="1" dirty="0">
              <a:solidFill>
                <a:schemeClr val="dk1"/>
              </a:solidFill>
              <a:latin typeface="Calibri"/>
              <a:ea typeface="Calibri"/>
              <a:cs typeface="Calibri"/>
              <a:sym typeface="Calibri"/>
            </a:endParaRPr>
          </a:p>
          <a:p>
            <a:pPr marL="914400" marR="0" lvl="1" indent="-355600" algn="l" rtl="0">
              <a:lnSpc>
                <a:spcPct val="100000"/>
              </a:lnSpc>
              <a:spcBef>
                <a:spcPts val="1800"/>
              </a:spcBef>
              <a:spcAft>
                <a:spcPts val="0"/>
              </a:spcAft>
              <a:buClr>
                <a:schemeClr val="dk1"/>
              </a:buClr>
              <a:buSzPts val="2000"/>
              <a:buFont typeface="Calibri"/>
              <a:buChar char="○"/>
            </a:pPr>
            <a:endParaRPr lang="en-US"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CAD040F7-01BE-7E95-0382-92AC91C7602A}"/>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424C9D38-09D2-5729-8BB7-24E5D61C0FD3}"/>
              </a:ext>
            </a:extLst>
          </p:cNvPr>
          <p:cNvSpPr>
            <a:spLocks noGrp="1"/>
          </p:cNvSpPr>
          <p:nvPr>
            <p:ph type="sldNum" idx="12"/>
          </p:nvPr>
        </p:nvSpPr>
        <p:spPr/>
        <p:txBody>
          <a:bodyPr/>
          <a:lstStyle/>
          <a:p>
            <a:r>
              <a:rPr lang="en-US"/>
              <a:t>[</a:t>
            </a:r>
            <a:fld id="{00000000-1234-1234-1234-123412341234}" type="slidenum">
              <a:rPr lang="en-US">
                <a:solidFill>
                  <a:srgbClr val="EA4E60"/>
                </a:solidFill>
              </a:rPr>
              <a:t>23</a:t>
            </a:fld>
            <a:r>
              <a:rPr lang="en-US"/>
              <a:t>]</a:t>
            </a:r>
            <a:endParaRPr lang="pt-BR"/>
          </a:p>
        </p:txBody>
      </p:sp>
      <p:pic>
        <p:nvPicPr>
          <p:cNvPr id="5" name="Imagem 3">
            <a:extLst>
              <a:ext uri="{FF2B5EF4-FFF2-40B4-BE49-F238E27FC236}">
                <a16:creationId xmlns:a16="http://schemas.microsoft.com/office/drawing/2014/main" id="{269D7366-D067-13C3-3DAE-20B9E2350F05}"/>
              </a:ext>
            </a:extLst>
          </p:cNvPr>
          <p:cNvPicPr>
            <a:picLocks noChangeAspect="1"/>
          </p:cNvPicPr>
          <p:nvPr/>
        </p:nvPicPr>
        <p:blipFill>
          <a:blip r:embed="rId5"/>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76612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BE4E4CCA-28F1-6EE7-5686-779F56CF9C4E}"/>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7B03ABD9-0733-C478-5573-37E14BDC9277}"/>
              </a:ext>
            </a:extLst>
          </p:cNvPr>
          <p:cNvSpPr txBox="1"/>
          <p:nvPr/>
        </p:nvSpPr>
        <p:spPr>
          <a:xfrm>
            <a:off x="565525" y="1760678"/>
            <a:ext cx="7991354" cy="1347073"/>
          </a:xfrm>
          <a:prstGeom prst="rect">
            <a:avLst/>
          </a:prstGeom>
          <a:noFill/>
          <a:ln>
            <a:noFill/>
          </a:ln>
        </p:spPr>
        <p:txBody>
          <a:bodyPr spcFirstLastPara="1" wrap="square" lIns="91425" tIns="91425" rIns="91425" bIns="91425" anchor="ctr" anchorCtr="0">
            <a:noAutofit/>
          </a:bodyPr>
          <a:lstStyle/>
          <a:p>
            <a:pPr marL="76200" lvl="1">
              <a:buSzPts val="1600"/>
            </a:pPr>
            <a:r>
              <a:rPr lang="en-US" sz="2400" dirty="0" err="1">
                <a:solidFill>
                  <a:srgbClr val="040A24"/>
                </a:solidFill>
                <a:latin typeface="Calibri"/>
                <a:ea typeface="Calibri"/>
                <a:cs typeface="Calibri"/>
                <a:sym typeface="Calibri"/>
              </a:rPr>
              <a:t>Aprenda</a:t>
            </a:r>
            <a:r>
              <a:rPr lang="en-US" sz="2400" dirty="0">
                <a:solidFill>
                  <a:srgbClr val="040A24"/>
                </a:solidFill>
                <a:latin typeface="Calibri"/>
                <a:ea typeface="Calibri"/>
                <a:cs typeface="Calibri"/>
                <a:sym typeface="Calibri"/>
              </a:rPr>
              <a:t> a </a:t>
            </a:r>
            <a:r>
              <a:rPr lang="en-US" sz="2400" dirty="0" err="1">
                <a:solidFill>
                  <a:srgbClr val="040A24"/>
                </a:solidFill>
                <a:latin typeface="Calibri"/>
                <a:ea typeface="Calibri"/>
                <a:cs typeface="Calibri"/>
                <a:sym typeface="Calibri"/>
              </a:rPr>
              <a:t>conversar</a:t>
            </a:r>
            <a:r>
              <a:rPr lang="en-US" sz="2400" dirty="0">
                <a:solidFill>
                  <a:srgbClr val="040A24"/>
                </a:solidFill>
                <a:latin typeface="Calibri"/>
                <a:ea typeface="Calibri"/>
                <a:cs typeface="Calibri"/>
                <a:sym typeface="Calibri"/>
              </a:rPr>
              <a:t> com </a:t>
            </a:r>
            <a:r>
              <a:rPr lang="en-US" sz="2400" dirty="0" err="1">
                <a:solidFill>
                  <a:srgbClr val="040A24"/>
                </a:solidFill>
                <a:latin typeface="Calibri"/>
                <a:ea typeface="Calibri"/>
                <a:cs typeface="Calibri"/>
                <a:sym typeface="Calibri"/>
              </a:rPr>
              <a:t>seu</a:t>
            </a:r>
            <a:r>
              <a:rPr lang="en-US" sz="2400" dirty="0">
                <a:solidFill>
                  <a:srgbClr val="040A24"/>
                </a:solidFill>
                <a:latin typeface="Calibri"/>
                <a:ea typeface="Calibri"/>
                <a:cs typeface="Calibri"/>
                <a:sym typeface="Calibri"/>
              </a:rPr>
              <a:t> Código com o Copilot Chat!</a:t>
            </a:r>
          </a:p>
          <a:p>
            <a:pPr marL="76200" lvl="1">
              <a:buSzPts val="1600"/>
            </a:pPr>
            <a:r>
              <a:rPr lang="en-US" sz="2400" dirty="0" err="1">
                <a:solidFill>
                  <a:srgbClr val="040A24"/>
                </a:solidFill>
                <a:latin typeface="Calibri"/>
                <a:ea typeface="Calibri"/>
                <a:cs typeface="Calibri"/>
                <a:sym typeface="Calibri"/>
              </a:rPr>
              <a:t>Entenda</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como</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utilizar</a:t>
            </a:r>
            <a:r>
              <a:rPr lang="en-US" sz="2400" dirty="0">
                <a:solidFill>
                  <a:srgbClr val="040A24"/>
                </a:solidFill>
                <a:latin typeface="Calibri"/>
                <a:ea typeface="Calibri"/>
                <a:cs typeface="Calibri"/>
                <a:sym typeface="Calibri"/>
              </a:rPr>
              <a:t> Workspace, </a:t>
            </a:r>
            <a:r>
              <a:rPr lang="en-US" sz="2400" dirty="0" err="1">
                <a:solidFill>
                  <a:srgbClr val="040A24"/>
                </a:solidFill>
                <a:latin typeface="Calibri"/>
                <a:ea typeface="Calibri"/>
                <a:cs typeface="Calibri"/>
                <a:sym typeface="Calibri"/>
              </a:rPr>
              <a:t>Comando</a:t>
            </a:r>
            <a:r>
              <a:rPr lang="en-US" sz="2400" dirty="0">
                <a:solidFill>
                  <a:srgbClr val="040A24"/>
                </a:solidFill>
                <a:latin typeface="Calibri"/>
                <a:ea typeface="Calibri"/>
                <a:cs typeface="Calibri"/>
                <a:sym typeface="Calibri"/>
              </a:rPr>
              <a:t> e </a:t>
            </a:r>
            <a:r>
              <a:rPr lang="en-US" sz="2400" dirty="0" err="1">
                <a:solidFill>
                  <a:srgbClr val="040A24"/>
                </a:solidFill>
                <a:latin typeface="Calibri"/>
                <a:ea typeface="Calibri"/>
                <a:cs typeface="Calibri"/>
                <a:sym typeface="Calibri"/>
              </a:rPr>
              <a:t>Variáveis</a:t>
            </a:r>
            <a:r>
              <a:rPr lang="en-US" sz="2400" dirty="0">
                <a:solidFill>
                  <a:srgbClr val="040A24"/>
                </a:solidFill>
                <a:latin typeface="Calibri"/>
                <a:ea typeface="Calibri"/>
                <a:cs typeface="Calibri"/>
                <a:sym typeface="Calibri"/>
              </a:rPr>
              <a:t> para </a:t>
            </a:r>
            <a:r>
              <a:rPr lang="en-US" sz="2400" dirty="0" err="1">
                <a:solidFill>
                  <a:srgbClr val="040A24"/>
                </a:solidFill>
                <a:latin typeface="Calibri"/>
                <a:ea typeface="Calibri"/>
                <a:cs typeface="Calibri"/>
                <a:sym typeface="Calibri"/>
              </a:rPr>
              <a:t>comandar</a:t>
            </a:r>
            <a:r>
              <a:rPr lang="en-US" sz="2400" dirty="0">
                <a:solidFill>
                  <a:srgbClr val="040A24"/>
                </a:solidFill>
                <a:latin typeface="Calibri"/>
                <a:ea typeface="Calibri"/>
                <a:cs typeface="Calibri"/>
                <a:sym typeface="Calibri"/>
              </a:rPr>
              <a:t> do </a:t>
            </a:r>
            <a:r>
              <a:rPr lang="en-US" sz="2400" dirty="0" err="1">
                <a:solidFill>
                  <a:srgbClr val="040A24"/>
                </a:solidFill>
                <a:latin typeface="Calibri"/>
                <a:ea typeface="Calibri"/>
                <a:cs typeface="Calibri"/>
                <a:sym typeface="Calibri"/>
              </a:rPr>
              <a:t>seu</a:t>
            </a:r>
            <a:r>
              <a:rPr lang="en-US" sz="2400" dirty="0">
                <a:solidFill>
                  <a:srgbClr val="040A24"/>
                </a:solidFill>
                <a:latin typeface="Calibri"/>
                <a:ea typeface="Calibri"/>
                <a:cs typeface="Calibri"/>
                <a:sym typeface="Calibri"/>
              </a:rPr>
              <a:t> Chat o VS Code</a:t>
            </a:r>
          </a:p>
        </p:txBody>
      </p:sp>
      <p:sp>
        <p:nvSpPr>
          <p:cNvPr id="169" name="Google Shape;169;p3">
            <a:extLst>
              <a:ext uri="{FF2B5EF4-FFF2-40B4-BE49-F238E27FC236}">
                <a16:creationId xmlns:a16="http://schemas.microsoft.com/office/drawing/2014/main" id="{D90FA532-915F-7B26-3C53-EF354481453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377A0050-FEAD-FE12-A3CC-66BB0A7D12C4}"/>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79601031-3CCF-D7E9-9B97-632BF0562E06}"/>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162173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ED7B28D3-BFBC-4580-D49B-387B48CAB3AD}"/>
            </a:ext>
          </a:extLst>
        </p:cNvPr>
        <p:cNvGrpSpPr/>
        <p:nvPr/>
      </p:nvGrpSpPr>
      <p:grpSpPr>
        <a:xfrm>
          <a:off x="0" y="0"/>
          <a:ext cx="0" cy="0"/>
          <a:chOff x="0" y="0"/>
          <a:chExt cx="0" cy="0"/>
        </a:xfrm>
      </p:grpSpPr>
      <p:sp>
        <p:nvSpPr>
          <p:cNvPr id="175" name="Google Shape;175;g116295da5bc_0_62">
            <a:extLst>
              <a:ext uri="{FF2B5EF4-FFF2-40B4-BE49-F238E27FC236}">
                <a16:creationId xmlns:a16="http://schemas.microsoft.com/office/drawing/2014/main" id="{045DBC33-75A9-1EB1-0F59-E1E96E4BE33E}"/>
              </a:ext>
            </a:extLst>
          </p:cNvPr>
          <p:cNvSpPr txBox="1"/>
          <p:nvPr/>
        </p:nvSpPr>
        <p:spPr>
          <a:xfrm>
            <a:off x="565525" y="1599663"/>
            <a:ext cx="7984551" cy="2199493"/>
          </a:xfrm>
          <a:prstGeom prst="rect">
            <a:avLst/>
          </a:prstGeom>
          <a:noFill/>
          <a:ln>
            <a:noFill/>
          </a:ln>
        </p:spPr>
        <p:txBody>
          <a:bodyPr spcFirstLastPara="1" wrap="square" lIns="91425" tIns="91425" rIns="91425" bIns="91425" anchor="ctr" anchorCtr="0">
            <a:noAutofit/>
          </a:bodyPr>
          <a:lstStyle/>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Foque em aprender.</a:t>
            </a:r>
          </a:p>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Ter a assinatura </a:t>
            </a:r>
            <a:r>
              <a:rPr lang="pt-BR" sz="2800" dirty="0" err="1">
                <a:solidFill>
                  <a:srgbClr val="040A24"/>
                </a:solidFill>
                <a:latin typeface="Calibri"/>
                <a:ea typeface="Calibri"/>
                <a:cs typeface="Calibri"/>
              </a:rPr>
              <a:t>Trial</a:t>
            </a:r>
            <a:r>
              <a:rPr lang="pt-BR" sz="2800" dirty="0">
                <a:solidFill>
                  <a:srgbClr val="040A24"/>
                </a:solidFill>
                <a:latin typeface="Calibri"/>
                <a:ea typeface="Calibri"/>
                <a:cs typeface="Calibri"/>
              </a:rPr>
              <a:t> do </a:t>
            </a:r>
            <a:r>
              <a:rPr lang="pt-BR" sz="2800" dirty="0" err="1">
                <a:solidFill>
                  <a:srgbClr val="040A24"/>
                </a:solidFill>
                <a:latin typeface="Calibri"/>
                <a:ea typeface="Calibri"/>
                <a:cs typeface="Calibri"/>
              </a:rPr>
              <a:t>Copilot</a:t>
            </a:r>
            <a:endParaRPr lang="en-US" sz="2800" dirty="0">
              <a:solidFill>
                <a:srgbClr val="040A24"/>
              </a:solidFill>
              <a:latin typeface="Calibri"/>
              <a:ea typeface="Calibri"/>
              <a:cs typeface="Calibri"/>
            </a:endParaRPr>
          </a:p>
        </p:txBody>
      </p:sp>
      <p:sp>
        <p:nvSpPr>
          <p:cNvPr id="176" name="Google Shape;176;g116295da5bc_0_62">
            <a:extLst>
              <a:ext uri="{FF2B5EF4-FFF2-40B4-BE49-F238E27FC236}">
                <a16:creationId xmlns:a16="http://schemas.microsoft.com/office/drawing/2014/main" id="{11DBC10B-77E7-6A50-7B3F-18C24AB7491A}"/>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Pré-requisitos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681496C-58B0-AB97-09E1-51EF285D117D}"/>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B05E92BE-E310-9E7B-C2D9-79DC04526EC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77832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7AF2AC-08C8-EC08-1923-F19132D0A940}"/>
            </a:ext>
          </a:extLst>
        </p:cNvPr>
        <p:cNvGrpSpPr/>
        <p:nvPr/>
      </p:nvGrpSpPr>
      <p:grpSpPr>
        <a:xfrm>
          <a:off x="0" y="0"/>
          <a:ext cx="0" cy="0"/>
          <a:chOff x="0" y="0"/>
          <a:chExt cx="0" cy="0"/>
        </a:xfrm>
      </p:grpSpPr>
      <p:sp>
        <p:nvSpPr>
          <p:cNvPr id="182" name="Google Shape;182;p17">
            <a:extLst>
              <a:ext uri="{FF2B5EF4-FFF2-40B4-BE49-F238E27FC236}">
                <a16:creationId xmlns:a16="http://schemas.microsoft.com/office/drawing/2014/main" id="{B9C3AF3E-B7C4-100E-A576-E471BD5A214A}"/>
              </a:ext>
            </a:extLst>
          </p:cNvPr>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a:extLst>
              <a:ext uri="{FF2B5EF4-FFF2-40B4-BE49-F238E27FC236}">
                <a16:creationId xmlns:a16="http://schemas.microsoft.com/office/drawing/2014/main" id="{0C6F0325-861E-D375-CD86-77AE8D355E4A}"/>
              </a:ext>
            </a:extLst>
          </p:cNvPr>
          <p:cNvSpPr/>
          <p:nvPr/>
        </p:nvSpPr>
        <p:spPr>
          <a:xfrm>
            <a:off x="569818" y="1477555"/>
            <a:ext cx="7867233" cy="3297632"/>
          </a:xfrm>
          <a:prstGeom prst="rect">
            <a:avLst/>
          </a:prstGeom>
          <a:noFill/>
          <a:ln>
            <a:noFill/>
          </a:ln>
        </p:spPr>
        <p:txBody>
          <a:bodyPr spcFirstLastPara="1" wrap="square" lIns="91425" tIns="45700" rIns="91425" bIns="45700" anchor="t" anchorCtr="0">
            <a:noAutofit/>
          </a:bodyPr>
          <a:lstStyle/>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Entender que é o </a:t>
            </a:r>
            <a:r>
              <a:rPr lang="pt-BR" sz="2400" b="1" dirty="0" err="1">
                <a:solidFill>
                  <a:srgbClr val="040A24"/>
                </a:solidFill>
                <a:latin typeface="Calibri"/>
                <a:ea typeface="Calibri"/>
                <a:cs typeface="Calibri"/>
                <a:sym typeface="Calibri"/>
              </a:rPr>
              <a:t>Copilot</a:t>
            </a:r>
            <a:r>
              <a:rPr lang="pt-BR" sz="2400" b="1" dirty="0">
                <a:solidFill>
                  <a:srgbClr val="040A24"/>
                </a:solidFill>
                <a:latin typeface="Calibri"/>
                <a:ea typeface="Calibri"/>
                <a:cs typeface="Calibri"/>
                <a:sym typeface="Calibri"/>
              </a:rPr>
              <a:t> Chat</a:t>
            </a: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Utilizar no </a:t>
            </a:r>
            <a:r>
              <a:rPr lang="pt-BR" sz="2400" b="1" dirty="0" err="1">
                <a:solidFill>
                  <a:srgbClr val="040A24"/>
                </a:solidFill>
                <a:latin typeface="Calibri"/>
                <a:ea typeface="Calibri"/>
                <a:cs typeface="Calibri"/>
                <a:sym typeface="Calibri"/>
              </a:rPr>
              <a:t>Copilot</a:t>
            </a:r>
            <a:r>
              <a:rPr lang="pt-BR" sz="2400" b="1" dirty="0">
                <a:solidFill>
                  <a:srgbClr val="040A24"/>
                </a:solidFill>
                <a:latin typeface="Calibri"/>
                <a:ea typeface="Calibri"/>
                <a:cs typeface="Calibri"/>
                <a:sym typeface="Calibri"/>
              </a:rPr>
              <a:t> Chat todas as variáveis</a:t>
            </a: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Utilizar no </a:t>
            </a:r>
            <a:r>
              <a:rPr lang="pt-BR" sz="2400" b="1" dirty="0" err="1">
                <a:solidFill>
                  <a:srgbClr val="040A24"/>
                </a:solidFill>
                <a:latin typeface="Calibri"/>
                <a:ea typeface="Calibri"/>
                <a:cs typeface="Calibri"/>
                <a:sym typeface="Calibri"/>
              </a:rPr>
              <a:t>Copilot</a:t>
            </a:r>
            <a:r>
              <a:rPr lang="pt-BR" sz="2400" b="1" dirty="0">
                <a:solidFill>
                  <a:srgbClr val="040A24"/>
                </a:solidFill>
                <a:latin typeface="Calibri"/>
                <a:ea typeface="Calibri"/>
                <a:cs typeface="Calibri"/>
                <a:sym typeface="Calibri"/>
              </a:rPr>
              <a:t> Chat os comandos</a:t>
            </a: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Controlar o Chat</a:t>
            </a:r>
          </a:p>
          <a:p>
            <a:pPr>
              <a:lnSpc>
                <a:spcPct val="150000"/>
              </a:lnSpc>
              <a:buSzPts val="2400"/>
            </a:pPr>
            <a:endParaRPr lang="pt-BR" dirty="0"/>
          </a:p>
        </p:txBody>
      </p:sp>
      <p:sp>
        <p:nvSpPr>
          <p:cNvPr id="3" name="Espaço Reservado para Número de Slide 2">
            <a:extLst>
              <a:ext uri="{FF2B5EF4-FFF2-40B4-BE49-F238E27FC236}">
                <a16:creationId xmlns:a16="http://schemas.microsoft.com/office/drawing/2014/main" id="{FE1713FA-0B12-40D7-9D9B-5D03268D80E7}"/>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3">
            <a:extLst>
              <a:ext uri="{FF2B5EF4-FFF2-40B4-BE49-F238E27FC236}">
                <a16:creationId xmlns:a16="http://schemas.microsoft.com/office/drawing/2014/main" id="{9AEC9935-31E2-18EF-C230-4908A7D8F24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52756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err="1">
                <a:solidFill>
                  <a:srgbClr val="A5A5A5"/>
                </a:solidFill>
                <a:latin typeface="Calibri"/>
                <a:ea typeface="Calibri"/>
                <a:cs typeface="Calibri"/>
              </a:rPr>
              <a:t>Copilot</a:t>
            </a:r>
            <a:r>
              <a:rPr lang="pt-BR" sz="2400" i="0" u="none" strike="noStrike" cap="none" dirty="0">
                <a:solidFill>
                  <a:srgbClr val="A5A5A5"/>
                </a:solidFill>
                <a:latin typeface="Calibri"/>
                <a:ea typeface="Calibri"/>
                <a:cs typeface="Calibri"/>
              </a:rPr>
              <a:t> Chat: Como Utilizar?</a:t>
            </a: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lvl="1">
              <a:lnSpc>
                <a:spcPct val="115000"/>
              </a:lnSpc>
              <a:buSzPts val="3200"/>
            </a:pPr>
            <a:r>
              <a:rPr lang="en-US" sz="4000" b="1" dirty="0">
                <a:solidFill>
                  <a:srgbClr val="EA4E60"/>
                </a:solidFill>
                <a:latin typeface="Century Gothic"/>
                <a:ea typeface="Century Gothic"/>
                <a:cs typeface="Century Gothic"/>
                <a:sym typeface="Century Gothic"/>
              </a:rPr>
              <a:t>O </a:t>
            </a:r>
            <a:r>
              <a:rPr lang="en-US" sz="4000" b="1" dirty="0" err="1">
                <a:solidFill>
                  <a:srgbClr val="EA4E60"/>
                </a:solidFill>
                <a:latin typeface="Century Gothic"/>
                <a:ea typeface="Century Gothic"/>
                <a:cs typeface="Century Gothic"/>
                <a:sym typeface="Century Gothic"/>
              </a:rPr>
              <a:t>quê</a:t>
            </a:r>
            <a:r>
              <a:rPr lang="en-US" sz="4000" b="1" dirty="0">
                <a:solidFill>
                  <a:srgbClr val="EA4E60"/>
                </a:solidFill>
                <a:latin typeface="Century Gothic"/>
                <a:ea typeface="Century Gothic"/>
                <a:cs typeface="Century Gothic"/>
                <a:sym typeface="Century Gothic"/>
              </a:rPr>
              <a:t> é o Copilot Chat?</a:t>
            </a:r>
            <a:endParaRPr sz="4000" b="0" i="0"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6</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94292" y="161566"/>
            <a:ext cx="651673" cy="2714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7BA5579D-DD18-5415-5B18-D0DA09C69F8C}"/>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EB15078A-514D-9BC8-58AC-BC7E6632528B}"/>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Segundo as </a:t>
            </a:r>
            <a:r>
              <a:rPr lang="pt-BR" sz="2400" dirty="0" err="1">
                <a:solidFill>
                  <a:srgbClr val="040A24"/>
                </a:solidFill>
                <a:latin typeface="Calibri"/>
                <a:ea typeface="Calibri"/>
                <a:cs typeface="Calibri"/>
                <a:sym typeface="Calibri"/>
              </a:rPr>
              <a:t>docs</a:t>
            </a:r>
            <a:r>
              <a:rPr lang="pt-BR" sz="2400" dirty="0">
                <a:solidFill>
                  <a:srgbClr val="040A24"/>
                </a:solidFill>
                <a:latin typeface="Calibri"/>
                <a:ea typeface="Calibri"/>
                <a:cs typeface="Calibri"/>
                <a:sym typeface="Calibri"/>
              </a:rPr>
              <a:t>:</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 A </a:t>
            </a:r>
            <a:r>
              <a:rPr lang="en-US" sz="2400" dirty="0">
                <a:solidFill>
                  <a:srgbClr val="040A24"/>
                </a:solidFill>
                <a:latin typeface="Calibri"/>
                <a:ea typeface="Calibri"/>
                <a:cs typeface="Calibri"/>
                <a:sym typeface="Calibri"/>
              </a:rPr>
              <a:t>chat interface that lets you interact with GitHub Copilot, to ask and receive answers to coding-related questions within the GitHub website and supported IDEs. The chat interface provides access to coding information and support without requiring you to navigate documentation or search online forums…”</a:t>
            </a:r>
            <a:endParaRPr lang="en-US" sz="2000" dirty="0"/>
          </a:p>
        </p:txBody>
      </p:sp>
      <p:sp>
        <p:nvSpPr>
          <p:cNvPr id="204" name="Google Shape;204;g109ffa863cd_0_328">
            <a:extLst>
              <a:ext uri="{FF2B5EF4-FFF2-40B4-BE49-F238E27FC236}">
                <a16:creationId xmlns:a16="http://schemas.microsoft.com/office/drawing/2014/main" id="{37C1AE7A-4787-46BF-8D87-3E1ADD5D14AB}"/>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O </a:t>
            </a:r>
            <a:r>
              <a:rPr lang="en-US" sz="4000" b="1" dirty="0" err="1">
                <a:solidFill>
                  <a:srgbClr val="EA4E60"/>
                </a:solidFill>
                <a:latin typeface="Century Gothic"/>
                <a:ea typeface="Century Gothic"/>
                <a:cs typeface="Century Gothic"/>
                <a:sym typeface="Century Gothic"/>
              </a:rPr>
              <a:t>quê</a:t>
            </a:r>
            <a:r>
              <a:rPr lang="en-US" sz="4000" b="1" dirty="0">
                <a:solidFill>
                  <a:srgbClr val="EA4E60"/>
                </a:solidFill>
                <a:latin typeface="Century Gothic"/>
                <a:ea typeface="Century Gothic"/>
                <a:cs typeface="Century Gothic"/>
                <a:sym typeface="Century Gothic"/>
              </a:rPr>
              <a:t> é Copilot Chat?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8120EF2-6E22-8D0C-9BF1-CCACEB7615F4}"/>
              </a:ext>
            </a:extLst>
          </p:cNvPr>
          <p:cNvSpPr>
            <a:spLocks noGrp="1"/>
          </p:cNvSpPr>
          <p:nvPr>
            <p:ph type="sldNum" idx="12"/>
          </p:nvPr>
        </p:nvSpPr>
        <p:spPr/>
        <p:txBody>
          <a:bodyPr/>
          <a:lstStyle/>
          <a:p>
            <a:r>
              <a:rPr lang="en-US"/>
              <a:t>[</a:t>
            </a:r>
            <a:fld id="{00000000-1234-1234-1234-123412341234}" type="slidenum">
              <a:rPr lang="en-US">
                <a:solidFill>
                  <a:srgbClr val="EA4E60"/>
                </a:solidFill>
              </a:rPr>
              <a:t>7</a:t>
            </a:fld>
            <a:r>
              <a:rPr lang="en-US"/>
              <a:t>]</a:t>
            </a:r>
            <a:endParaRPr lang="pt-BR"/>
          </a:p>
        </p:txBody>
      </p:sp>
      <p:pic>
        <p:nvPicPr>
          <p:cNvPr id="5" name="Imagem 3">
            <a:extLst>
              <a:ext uri="{FF2B5EF4-FFF2-40B4-BE49-F238E27FC236}">
                <a16:creationId xmlns:a16="http://schemas.microsoft.com/office/drawing/2014/main" id="{544AD05F-0A7D-A2EF-5C2E-9D1CF45FF56F}"/>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94220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000E103A-EC97-3E09-8C06-5CD524CA0C15}"/>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C7FA363E-513B-AA8C-12E1-563FBC86B8E5}"/>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Para mim, a vantagem real seria trocar um papo com seu código por uma interface LLM e conseguir entender o contexto.</a:t>
            </a:r>
            <a:endParaRPr lang="en-US" sz="2000" dirty="0"/>
          </a:p>
        </p:txBody>
      </p:sp>
      <p:sp>
        <p:nvSpPr>
          <p:cNvPr id="204" name="Google Shape;204;g109ffa863cd_0_328">
            <a:extLst>
              <a:ext uri="{FF2B5EF4-FFF2-40B4-BE49-F238E27FC236}">
                <a16:creationId xmlns:a16="http://schemas.microsoft.com/office/drawing/2014/main" id="{F7CECB10-5EF5-DDDB-3444-24E6C1AC21F3}"/>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O </a:t>
            </a:r>
            <a:r>
              <a:rPr lang="en-US" sz="4000" b="1" dirty="0" err="1">
                <a:solidFill>
                  <a:srgbClr val="EA4E60"/>
                </a:solidFill>
                <a:latin typeface="Century Gothic"/>
                <a:ea typeface="Century Gothic"/>
                <a:cs typeface="Century Gothic"/>
                <a:sym typeface="Century Gothic"/>
              </a:rPr>
              <a:t>quê</a:t>
            </a:r>
            <a:r>
              <a:rPr lang="en-US" sz="4000" b="1" dirty="0">
                <a:solidFill>
                  <a:srgbClr val="EA4E60"/>
                </a:solidFill>
                <a:latin typeface="Century Gothic"/>
                <a:ea typeface="Century Gothic"/>
                <a:cs typeface="Century Gothic"/>
                <a:sym typeface="Century Gothic"/>
              </a:rPr>
              <a:t> é Copilot Chat?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BDED8784-72AC-BC03-7D37-977BA56F0829}"/>
              </a:ext>
            </a:extLst>
          </p:cNvPr>
          <p:cNvSpPr>
            <a:spLocks noGrp="1"/>
          </p:cNvSpPr>
          <p:nvPr>
            <p:ph type="sldNum" idx="12"/>
          </p:nvPr>
        </p:nvSpPr>
        <p:spPr/>
        <p:txBody>
          <a:bodyPr/>
          <a:lstStyle/>
          <a:p>
            <a:r>
              <a:rPr lang="en-US"/>
              <a:t>[</a:t>
            </a:r>
            <a:fld id="{00000000-1234-1234-1234-123412341234}" type="slidenum">
              <a:rPr lang="en-US">
                <a:solidFill>
                  <a:srgbClr val="EA4E60"/>
                </a:solidFill>
              </a:rPr>
              <a:t>8</a:t>
            </a:fld>
            <a:r>
              <a:rPr lang="en-US"/>
              <a:t>]</a:t>
            </a:r>
            <a:endParaRPr lang="pt-BR"/>
          </a:p>
        </p:txBody>
      </p:sp>
      <p:pic>
        <p:nvPicPr>
          <p:cNvPr id="5" name="Imagem 3">
            <a:extLst>
              <a:ext uri="{FF2B5EF4-FFF2-40B4-BE49-F238E27FC236}">
                <a16:creationId xmlns:a16="http://schemas.microsoft.com/office/drawing/2014/main" id="{200D2B6F-7798-C98C-060F-E34CD5B49EE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59814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C6EBD476-B62D-E8D2-CA9B-39BC6C19B070}"/>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0F5D278E-E127-F4A9-810A-20A0F3FB0F0C}"/>
              </a:ext>
            </a:extLst>
          </p:cNvPr>
          <p:cNvSpPr txBox="1"/>
          <p:nvPr/>
        </p:nvSpPr>
        <p:spPr>
          <a:xfrm>
            <a:off x="565525" y="2008414"/>
            <a:ext cx="8016900" cy="2556336"/>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Dar </a:t>
            </a:r>
            <a:r>
              <a:rPr lang="pt-BR" sz="2400" dirty="0" err="1">
                <a:solidFill>
                  <a:srgbClr val="040A24"/>
                </a:solidFill>
                <a:latin typeface="Calibri"/>
                <a:ea typeface="Calibri"/>
                <a:cs typeface="Calibri"/>
                <a:sym typeface="Calibri"/>
              </a:rPr>
              <a:t>pré</a:t>
            </a:r>
            <a:r>
              <a:rPr lang="pt-BR" sz="2400" dirty="0">
                <a:solidFill>
                  <a:srgbClr val="040A24"/>
                </a:solidFill>
                <a:latin typeface="Calibri"/>
                <a:ea typeface="Calibri"/>
                <a:cs typeface="Calibri"/>
                <a:sym typeface="Calibri"/>
              </a:rPr>
              <a:t>-contexto no chat para personalizar sua experiência.</a:t>
            </a:r>
          </a:p>
        </p:txBody>
      </p:sp>
      <p:sp>
        <p:nvSpPr>
          <p:cNvPr id="204" name="Google Shape;204;g109ffa863cd_0_328">
            <a:extLst>
              <a:ext uri="{FF2B5EF4-FFF2-40B4-BE49-F238E27FC236}">
                <a16:creationId xmlns:a16="http://schemas.microsoft.com/office/drawing/2014/main" id="{63F725D7-5DBC-8985-2555-E9E28ADF2EB6}"/>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Quais as </a:t>
            </a:r>
            <a:r>
              <a:rPr lang="en-US" sz="4000" b="1" dirty="0" err="1">
                <a:solidFill>
                  <a:srgbClr val="EA4E60"/>
                </a:solidFill>
                <a:latin typeface="Century Gothic"/>
                <a:ea typeface="Century Gothic"/>
                <a:cs typeface="Century Gothic"/>
                <a:sym typeface="Century Gothic"/>
              </a:rPr>
              <a:t>vantagens</a:t>
            </a:r>
            <a:r>
              <a:rPr lang="en-US" sz="4000" b="1" dirty="0">
                <a:solidFill>
                  <a:srgbClr val="EA4E60"/>
                </a:solidFill>
                <a:latin typeface="Century Gothic"/>
                <a:ea typeface="Century Gothic"/>
                <a:cs typeface="Century Gothic"/>
                <a:sym typeface="Century Gothic"/>
              </a:rPr>
              <a:t> de trocar </a:t>
            </a:r>
            <a:r>
              <a:rPr lang="en-US" sz="4000" b="1" dirty="0" err="1">
                <a:solidFill>
                  <a:srgbClr val="EA4E60"/>
                </a:solidFill>
                <a:latin typeface="Century Gothic"/>
                <a:ea typeface="Century Gothic"/>
                <a:cs typeface="Century Gothic"/>
                <a:sym typeface="Century Gothic"/>
              </a:rPr>
              <a:t>papo</a:t>
            </a:r>
            <a:r>
              <a:rPr lang="en-US" sz="4000" b="1" dirty="0">
                <a:solidFill>
                  <a:srgbClr val="EA4E60"/>
                </a:solidFill>
                <a:latin typeface="Century Gothic"/>
                <a:ea typeface="Century Gothic"/>
                <a:cs typeface="Century Gothic"/>
                <a:sym typeface="Century Gothic"/>
              </a:rPr>
              <a:t> no chat?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3C2F152-29C7-19A9-7CF9-FF60DBAAB036}"/>
              </a:ext>
            </a:extLst>
          </p:cNvPr>
          <p:cNvSpPr>
            <a:spLocks noGrp="1"/>
          </p:cNvSpPr>
          <p:nvPr>
            <p:ph type="sldNum" idx="12"/>
          </p:nvPr>
        </p:nvSpPr>
        <p:spPr/>
        <p:txBody>
          <a:bodyPr/>
          <a:lstStyle/>
          <a:p>
            <a:r>
              <a:rPr lang="en-US"/>
              <a:t>[</a:t>
            </a:r>
            <a:fld id="{00000000-1234-1234-1234-123412341234}" type="slidenum">
              <a:rPr lang="en-US">
                <a:solidFill>
                  <a:srgbClr val="EA4E60"/>
                </a:solidFill>
              </a:rPr>
              <a:t>9</a:t>
            </a:fld>
            <a:r>
              <a:rPr lang="en-US"/>
              <a:t>]</a:t>
            </a:r>
            <a:endParaRPr lang="pt-BR"/>
          </a:p>
        </p:txBody>
      </p:sp>
      <p:pic>
        <p:nvPicPr>
          <p:cNvPr id="5" name="Imagem 3">
            <a:extLst>
              <a:ext uri="{FF2B5EF4-FFF2-40B4-BE49-F238E27FC236}">
                <a16:creationId xmlns:a16="http://schemas.microsoft.com/office/drawing/2014/main" id="{A5164120-37BD-F4A3-BBD6-EF6B43D9D2E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1061518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2.xml><?xml version="1.0" encoding="utf-8"?>
<ds:datastoreItem xmlns:ds="http://schemas.openxmlformats.org/officeDocument/2006/customXml" ds:itemID="{F80D0ADC-E04A-4BE3-8FCB-D23B188778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2541</TotalTime>
  <Words>1047</Words>
  <Application>Microsoft Office PowerPoint</Application>
  <PresentationFormat>Apresentação na tela (16:9)</PresentationFormat>
  <Paragraphs>128</Paragraphs>
  <Slides>23</Slides>
  <Notes>23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23</vt:i4>
      </vt:variant>
    </vt:vector>
  </HeadingPairs>
  <TitlesOfParts>
    <vt:vector size="30" baseType="lpstr">
      <vt:lpstr>Wingdings</vt:lpstr>
      <vt:lpstr>Calibri Light</vt:lpstr>
      <vt:lpstr>Calibri</vt:lpstr>
      <vt:lpstr>Segoe UI</vt:lpstr>
      <vt:lpstr>Century Gothic</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Elidiana Andrade da Silva</cp:lastModifiedBy>
  <cp:revision>54</cp:revision>
  <dcterms:modified xsi:type="dcterms:W3CDTF">2024-12-09T16:41:37Z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