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3"/>
  </p:notesMasterIdLst>
  <p:sldIdLst>
    <p:sldId id="288" r:id="rId5"/>
    <p:sldId id="289" r:id="rId6"/>
    <p:sldId id="277" r:id="rId7"/>
    <p:sldId id="263" r:id="rId8"/>
    <p:sldId id="264" r:id="rId9"/>
    <p:sldId id="265" r:id="rId10"/>
    <p:sldId id="266" r:id="rId11"/>
    <p:sldId id="272" r:id="rId12"/>
    <p:sldId id="291" r:id="rId13"/>
    <p:sldId id="292" r:id="rId14"/>
    <p:sldId id="273" r:id="rId15"/>
    <p:sldId id="275" r:id="rId16"/>
    <p:sldId id="293" r:id="rId17"/>
    <p:sldId id="294" r:id="rId18"/>
    <p:sldId id="296" r:id="rId19"/>
    <p:sldId id="295" r:id="rId20"/>
    <p:sldId id="297" r:id="rId21"/>
    <p:sldId id="299"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A37EF-08F3-4432-83B6-F57C89C791FA}" v="10" dt="2024-11-27T23:07:1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61" autoAdjust="0"/>
  </p:normalViewPr>
  <p:slideViewPr>
    <p:cSldViewPr snapToGrid="0">
      <p:cViewPr varScale="1">
        <p:scale>
          <a:sx n="84" d="100"/>
          <a:sy n="84" d="100"/>
        </p:scale>
        <p:origin x="99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384A37EF-08F3-4432-83B6-F57C89C791FA}"/>
    <pc:docChg chg="undo custSel addSld delSld modSld sldOrd">
      <pc:chgData name="Pablo Lopes" userId="a3a46c8a4e9a1c27" providerId="LiveId" clId="{384A37EF-08F3-4432-83B6-F57C89C791FA}" dt="2024-11-27T23:08:35.793" v="1545" actId="20577"/>
      <pc:docMkLst>
        <pc:docMk/>
      </pc:docMkLst>
      <pc:sldChg chg="mod modShow">
        <pc:chgData name="Pablo Lopes" userId="a3a46c8a4e9a1c27" providerId="LiveId" clId="{384A37EF-08F3-4432-83B6-F57C89C791FA}" dt="2024-11-27T22:29:46.324" v="2" actId="729"/>
        <pc:sldMkLst>
          <pc:docMk/>
          <pc:sldMk cId="0" sldId="256"/>
        </pc:sldMkLst>
      </pc:sldChg>
      <pc:sldChg chg="mod modShow">
        <pc:chgData name="Pablo Lopes" userId="a3a46c8a4e9a1c27" providerId="LiveId" clId="{384A37EF-08F3-4432-83B6-F57C89C791FA}" dt="2024-11-27T22:29:46.324" v="2" actId="729"/>
        <pc:sldMkLst>
          <pc:docMk/>
          <pc:sldMk cId="0" sldId="257"/>
        </pc:sldMkLst>
      </pc:sldChg>
      <pc:sldChg chg="del">
        <pc:chgData name="Pablo Lopes" userId="a3a46c8a4e9a1c27" providerId="LiveId" clId="{384A37EF-08F3-4432-83B6-F57C89C791FA}" dt="2024-11-27T22:30:17.697" v="39" actId="47"/>
        <pc:sldMkLst>
          <pc:docMk/>
          <pc:sldMk cId="0" sldId="262"/>
        </pc:sldMkLst>
      </pc:sldChg>
      <pc:sldChg chg="modSp mod">
        <pc:chgData name="Pablo Lopes" userId="a3a46c8a4e9a1c27" providerId="LiveId" clId="{384A37EF-08F3-4432-83B6-F57C89C791FA}" dt="2024-11-27T22:31:42.339" v="311" actId="20577"/>
        <pc:sldMkLst>
          <pc:docMk/>
          <pc:sldMk cId="0" sldId="263"/>
        </pc:sldMkLst>
        <pc:spChg chg="mod">
          <ac:chgData name="Pablo Lopes" userId="a3a46c8a4e9a1c27" providerId="LiveId" clId="{384A37EF-08F3-4432-83B6-F57C89C791FA}" dt="2024-11-27T22:31:42.339" v="311" actId="20577"/>
          <ac:spMkLst>
            <pc:docMk/>
            <pc:sldMk cId="0" sldId="263"/>
            <ac:spMk id="175" creationId="{00000000-0000-0000-0000-000000000000}"/>
          </ac:spMkLst>
        </pc:spChg>
      </pc:sldChg>
      <pc:sldChg chg="modSp mod">
        <pc:chgData name="Pablo Lopes" userId="a3a46c8a4e9a1c27" providerId="LiveId" clId="{384A37EF-08F3-4432-83B6-F57C89C791FA}" dt="2024-11-27T22:39:21.840" v="451" actId="20577"/>
        <pc:sldMkLst>
          <pc:docMk/>
          <pc:sldMk cId="0" sldId="264"/>
        </pc:sldMkLst>
        <pc:spChg chg="mod">
          <ac:chgData name="Pablo Lopes" userId="a3a46c8a4e9a1c27" providerId="LiveId" clId="{384A37EF-08F3-4432-83B6-F57C89C791FA}" dt="2024-11-27T22:39:21.840" v="451" actId="20577"/>
          <ac:spMkLst>
            <pc:docMk/>
            <pc:sldMk cId="0" sldId="264"/>
            <ac:spMk id="184" creationId="{00000000-0000-0000-0000-000000000000}"/>
          </ac:spMkLst>
        </pc:spChg>
      </pc:sldChg>
      <pc:sldChg chg="modSp mod">
        <pc:chgData name="Pablo Lopes" userId="a3a46c8a4e9a1c27" providerId="LiveId" clId="{384A37EF-08F3-4432-83B6-F57C89C791FA}" dt="2024-11-27T22:40:02.400" v="484" actId="20577"/>
        <pc:sldMkLst>
          <pc:docMk/>
          <pc:sldMk cId="0" sldId="265"/>
        </pc:sldMkLst>
        <pc:spChg chg="mod">
          <ac:chgData name="Pablo Lopes" userId="a3a46c8a4e9a1c27" providerId="LiveId" clId="{384A37EF-08F3-4432-83B6-F57C89C791FA}" dt="2024-11-27T22:39:50.587" v="455"/>
          <ac:spMkLst>
            <pc:docMk/>
            <pc:sldMk cId="0" sldId="265"/>
            <ac:spMk id="194" creationId="{00000000-0000-0000-0000-000000000000}"/>
          </ac:spMkLst>
        </pc:spChg>
        <pc:spChg chg="mod">
          <ac:chgData name="Pablo Lopes" userId="a3a46c8a4e9a1c27" providerId="LiveId" clId="{384A37EF-08F3-4432-83B6-F57C89C791FA}" dt="2024-11-27T22:40:02.400" v="484" actId="20577"/>
          <ac:spMkLst>
            <pc:docMk/>
            <pc:sldMk cId="0" sldId="265"/>
            <ac:spMk id="196" creationId="{00000000-0000-0000-0000-000000000000}"/>
          </ac:spMkLst>
        </pc:spChg>
      </pc:sldChg>
      <pc:sldChg chg="modSp mod">
        <pc:chgData name="Pablo Lopes" userId="a3a46c8a4e9a1c27" providerId="LiveId" clId="{384A37EF-08F3-4432-83B6-F57C89C791FA}" dt="2024-11-27T22:48:27.690" v="732" actId="20577"/>
        <pc:sldMkLst>
          <pc:docMk/>
          <pc:sldMk cId="0" sldId="266"/>
        </pc:sldMkLst>
        <pc:spChg chg="mod">
          <ac:chgData name="Pablo Lopes" userId="a3a46c8a4e9a1c27" providerId="LiveId" clId="{384A37EF-08F3-4432-83B6-F57C89C791FA}" dt="2024-11-27T22:48:27.690" v="732" actId="20577"/>
          <ac:spMkLst>
            <pc:docMk/>
            <pc:sldMk cId="0" sldId="266"/>
            <ac:spMk id="203" creationId="{00000000-0000-0000-0000-000000000000}"/>
          </ac:spMkLst>
        </pc:spChg>
        <pc:spChg chg="mod">
          <ac:chgData name="Pablo Lopes" userId="a3a46c8a4e9a1c27" providerId="LiveId" clId="{384A37EF-08F3-4432-83B6-F57C89C791FA}" dt="2024-11-27T22:47:50.200" v="553" actId="20577"/>
          <ac:spMkLst>
            <pc:docMk/>
            <pc:sldMk cId="0" sldId="266"/>
            <ac:spMk id="204" creationId="{00000000-0000-0000-0000-000000000000}"/>
          </ac:spMkLst>
        </pc:spChg>
      </pc:sldChg>
      <pc:sldChg chg="modSp mod ord modNotesTx">
        <pc:chgData name="Pablo Lopes" userId="a3a46c8a4e9a1c27" providerId="LiveId" clId="{384A37EF-08F3-4432-83B6-F57C89C791FA}" dt="2024-11-27T22:57:56.106" v="773"/>
        <pc:sldMkLst>
          <pc:docMk/>
          <pc:sldMk cId="0" sldId="272"/>
        </pc:sldMkLst>
        <pc:spChg chg="mod">
          <ac:chgData name="Pablo Lopes" userId="a3a46c8a4e9a1c27" providerId="LiveId" clId="{384A37EF-08F3-4432-83B6-F57C89C791FA}" dt="2024-11-27T22:57:36.466" v="772" actId="20577"/>
          <ac:spMkLst>
            <pc:docMk/>
            <pc:sldMk cId="0" sldId="272"/>
            <ac:spMk id="259" creationId="{00000000-0000-0000-0000-000000000000}"/>
          </ac:spMkLst>
        </pc:spChg>
      </pc:sldChg>
      <pc:sldChg chg="modSp mod ord">
        <pc:chgData name="Pablo Lopes" userId="a3a46c8a4e9a1c27" providerId="LiveId" clId="{384A37EF-08F3-4432-83B6-F57C89C791FA}" dt="2024-11-27T23:01:47.521" v="890" actId="5793"/>
        <pc:sldMkLst>
          <pc:docMk/>
          <pc:sldMk cId="0" sldId="273"/>
        </pc:sldMkLst>
        <pc:spChg chg="mod">
          <ac:chgData name="Pablo Lopes" userId="a3a46c8a4e9a1c27" providerId="LiveId" clId="{384A37EF-08F3-4432-83B6-F57C89C791FA}" dt="2024-11-27T23:01:47.521" v="890" actId="5793"/>
          <ac:spMkLst>
            <pc:docMk/>
            <pc:sldMk cId="0" sldId="273"/>
            <ac:spMk id="267" creationId="{00000000-0000-0000-0000-000000000000}"/>
          </ac:spMkLst>
        </pc:spChg>
      </pc:sldChg>
      <pc:sldChg chg="del">
        <pc:chgData name="Pablo Lopes" userId="a3a46c8a4e9a1c27" providerId="LiveId" clId="{384A37EF-08F3-4432-83B6-F57C89C791FA}" dt="2024-11-27T23:05:25.993" v="1222" actId="47"/>
        <pc:sldMkLst>
          <pc:docMk/>
          <pc:sldMk cId="0" sldId="274"/>
        </pc:sldMkLst>
      </pc:sldChg>
      <pc:sldChg chg="ord">
        <pc:chgData name="Pablo Lopes" userId="a3a46c8a4e9a1c27" providerId="LiveId" clId="{384A37EF-08F3-4432-83B6-F57C89C791FA}" dt="2024-11-27T23:02:14.709" v="892"/>
        <pc:sldMkLst>
          <pc:docMk/>
          <pc:sldMk cId="0" sldId="275"/>
        </pc:sldMkLst>
      </pc:sldChg>
      <pc:sldChg chg="del">
        <pc:chgData name="Pablo Lopes" userId="a3a46c8a4e9a1c27" providerId="LiveId" clId="{384A37EF-08F3-4432-83B6-F57C89C791FA}" dt="2024-11-27T22:29:50.400" v="4" actId="47"/>
        <pc:sldMkLst>
          <pc:docMk/>
          <pc:sldMk cId="1393734078" sldId="276"/>
        </pc:sldMkLst>
      </pc:sldChg>
      <pc:sldChg chg="modSp mod">
        <pc:chgData name="Pablo Lopes" userId="a3a46c8a4e9a1c27" providerId="LiveId" clId="{384A37EF-08F3-4432-83B6-F57C89C791FA}" dt="2024-11-27T22:31:10.106" v="234" actId="20577"/>
        <pc:sldMkLst>
          <pc:docMk/>
          <pc:sldMk cId="2315204132" sldId="277"/>
        </pc:sldMkLst>
        <pc:spChg chg="mod">
          <ac:chgData name="Pablo Lopes" userId="a3a46c8a4e9a1c27" providerId="LiveId" clId="{384A37EF-08F3-4432-83B6-F57C89C791FA}" dt="2024-11-27T22:31:10.106" v="234" actId="20577"/>
          <ac:spMkLst>
            <pc:docMk/>
            <pc:sldMk cId="2315204132" sldId="277"/>
            <ac:spMk id="168" creationId="{00000000-0000-0000-0000-000000000000}"/>
          </ac:spMkLst>
        </pc:spChg>
      </pc:sldChg>
      <pc:sldChg chg="mod modShow">
        <pc:chgData name="Pablo Lopes" userId="a3a46c8a4e9a1c27" providerId="LiveId" clId="{384A37EF-08F3-4432-83B6-F57C89C791FA}" dt="2024-11-27T22:29:46.324" v="2" actId="729"/>
        <pc:sldMkLst>
          <pc:docMk/>
          <pc:sldMk cId="2843888819" sldId="280"/>
        </pc:sldMkLst>
      </pc:sldChg>
      <pc:sldChg chg="mod ord modShow">
        <pc:chgData name="Pablo Lopes" userId="a3a46c8a4e9a1c27" providerId="LiveId" clId="{384A37EF-08F3-4432-83B6-F57C89C791FA}" dt="2024-11-27T22:29:46.324" v="2" actId="729"/>
        <pc:sldMkLst>
          <pc:docMk/>
          <pc:sldMk cId="3927404471" sldId="282"/>
        </pc:sldMkLst>
      </pc:sldChg>
      <pc:sldChg chg="mod ord modShow">
        <pc:chgData name="Pablo Lopes" userId="a3a46c8a4e9a1c27" providerId="LiveId" clId="{384A37EF-08F3-4432-83B6-F57C89C791FA}" dt="2024-11-27T22:29:46.324" v="2" actId="729"/>
        <pc:sldMkLst>
          <pc:docMk/>
          <pc:sldMk cId="3346671071" sldId="283"/>
        </pc:sldMkLst>
      </pc:sldChg>
      <pc:sldChg chg="mod ord modShow">
        <pc:chgData name="Pablo Lopes" userId="a3a46c8a4e9a1c27" providerId="LiveId" clId="{384A37EF-08F3-4432-83B6-F57C89C791FA}" dt="2024-11-27T22:29:46.324" v="2" actId="729"/>
        <pc:sldMkLst>
          <pc:docMk/>
          <pc:sldMk cId="779981983" sldId="284"/>
        </pc:sldMkLst>
      </pc:sldChg>
      <pc:sldChg chg="del">
        <pc:chgData name="Pablo Lopes" userId="a3a46c8a4e9a1c27" providerId="LiveId" clId="{384A37EF-08F3-4432-83B6-F57C89C791FA}" dt="2024-11-27T23:05:25.993" v="1222" actId="47"/>
        <pc:sldMkLst>
          <pc:docMk/>
          <pc:sldMk cId="1541066508" sldId="285"/>
        </pc:sldMkLst>
      </pc:sldChg>
      <pc:sldChg chg="mod modShow">
        <pc:chgData name="Pablo Lopes" userId="a3a46c8a4e9a1c27" providerId="LiveId" clId="{384A37EF-08F3-4432-83B6-F57C89C791FA}" dt="2024-11-27T22:29:46.324" v="2" actId="729"/>
        <pc:sldMkLst>
          <pc:docMk/>
          <pc:sldMk cId="2565282861" sldId="287"/>
        </pc:sldMkLst>
      </pc:sldChg>
      <pc:sldChg chg="modSp add mod">
        <pc:chgData name="Pablo Lopes" userId="a3a46c8a4e9a1c27" providerId="LiveId" clId="{384A37EF-08F3-4432-83B6-F57C89C791FA}" dt="2024-11-27T22:30:06.793" v="37" actId="20577"/>
        <pc:sldMkLst>
          <pc:docMk/>
          <pc:sldMk cId="270823634" sldId="288"/>
        </pc:sldMkLst>
        <pc:spChg chg="mod">
          <ac:chgData name="Pablo Lopes" userId="a3a46c8a4e9a1c27" providerId="LiveId" clId="{384A37EF-08F3-4432-83B6-F57C89C791FA}" dt="2024-11-27T22:30:06.793" v="37" actId="20577"/>
          <ac:spMkLst>
            <pc:docMk/>
            <pc:sldMk cId="270823634" sldId="288"/>
            <ac:spMk id="155" creationId="{11880961-5CF6-C902-5848-2CCB78E55F68}"/>
          </ac:spMkLst>
        </pc:spChg>
      </pc:sldChg>
      <pc:sldChg chg="add">
        <pc:chgData name="Pablo Lopes" userId="a3a46c8a4e9a1c27" providerId="LiveId" clId="{384A37EF-08F3-4432-83B6-F57C89C791FA}" dt="2024-11-27T22:30:16.029" v="38"/>
        <pc:sldMkLst>
          <pc:docMk/>
          <pc:sldMk cId="242123776" sldId="289"/>
        </pc:sldMkLst>
      </pc:sldChg>
      <pc:sldChg chg="add del">
        <pc:chgData name="Pablo Lopes" userId="a3a46c8a4e9a1c27" providerId="LiveId" clId="{384A37EF-08F3-4432-83B6-F57C89C791FA}" dt="2024-11-27T23:05:25.993" v="1222" actId="47"/>
        <pc:sldMkLst>
          <pc:docMk/>
          <pc:sldMk cId="212279610" sldId="290"/>
        </pc:sldMkLst>
      </pc:sldChg>
      <pc:sldChg chg="modSp add del mod ord">
        <pc:chgData name="Pablo Lopes" userId="a3a46c8a4e9a1c27" providerId="LiveId" clId="{384A37EF-08F3-4432-83B6-F57C89C791FA}" dt="2024-11-27T23:00:25.067" v="876" actId="2696"/>
        <pc:sldMkLst>
          <pc:docMk/>
          <pc:sldMk cId="4159372308" sldId="291"/>
        </pc:sldMkLst>
        <pc:spChg chg="mod">
          <ac:chgData name="Pablo Lopes" userId="a3a46c8a4e9a1c27" providerId="LiveId" clId="{384A37EF-08F3-4432-83B6-F57C89C791FA}" dt="2024-11-27T23:00:20.022" v="874" actId="20577"/>
          <ac:spMkLst>
            <pc:docMk/>
            <pc:sldMk cId="4159372308" sldId="291"/>
            <ac:spMk id="203" creationId="{B6E32487-7FF4-1D47-7B19-95F33A6993AC}"/>
          </ac:spMkLst>
        </pc:spChg>
        <pc:spChg chg="mod">
          <ac:chgData name="Pablo Lopes" userId="a3a46c8a4e9a1c27" providerId="LiveId" clId="{384A37EF-08F3-4432-83B6-F57C89C791FA}" dt="2024-11-27T22:59:59.419" v="794" actId="20577"/>
          <ac:spMkLst>
            <pc:docMk/>
            <pc:sldMk cId="4159372308" sldId="291"/>
            <ac:spMk id="204" creationId="{87C1E94D-78E5-36DC-8031-64E7995CD5EC}"/>
          </ac:spMkLst>
        </pc:spChg>
      </pc:sldChg>
      <pc:sldChg chg="addSp delSp modSp add mod">
        <pc:chgData name="Pablo Lopes" userId="a3a46c8a4e9a1c27" providerId="LiveId" clId="{384A37EF-08F3-4432-83B6-F57C89C791FA}" dt="2024-11-27T23:00:59.434" v="883" actId="1076"/>
        <pc:sldMkLst>
          <pc:docMk/>
          <pc:sldMk cId="701479350" sldId="292"/>
        </pc:sldMkLst>
        <pc:spChg chg="del">
          <ac:chgData name="Pablo Lopes" userId="a3a46c8a4e9a1c27" providerId="LiveId" clId="{384A37EF-08F3-4432-83B6-F57C89C791FA}" dt="2024-11-27T23:00:53.987" v="878" actId="478"/>
          <ac:spMkLst>
            <pc:docMk/>
            <pc:sldMk cId="701479350" sldId="292"/>
            <ac:spMk id="203" creationId="{D99ACAFF-C348-A478-A046-6AAB39608DF7}"/>
          </ac:spMkLst>
        </pc:spChg>
        <pc:picChg chg="add mod">
          <ac:chgData name="Pablo Lopes" userId="a3a46c8a4e9a1c27" providerId="LiveId" clId="{384A37EF-08F3-4432-83B6-F57C89C791FA}" dt="2024-11-27T23:00:59.434" v="883" actId="1076"/>
          <ac:picMkLst>
            <pc:docMk/>
            <pc:sldMk cId="701479350" sldId="292"/>
            <ac:picMk id="4" creationId="{B7E1D1CF-819F-1395-24F2-FD780999ED1E}"/>
          </ac:picMkLst>
        </pc:picChg>
      </pc:sldChg>
      <pc:sldChg chg="modSp add mod ord">
        <pc:chgData name="Pablo Lopes" userId="a3a46c8a4e9a1c27" providerId="LiveId" clId="{384A37EF-08F3-4432-83B6-F57C89C791FA}" dt="2024-11-27T23:03:34.274" v="900" actId="20577"/>
        <pc:sldMkLst>
          <pc:docMk/>
          <pc:sldMk cId="3929068564" sldId="293"/>
        </pc:sldMkLst>
        <pc:spChg chg="mod">
          <ac:chgData name="Pablo Lopes" userId="a3a46c8a4e9a1c27" providerId="LiveId" clId="{384A37EF-08F3-4432-83B6-F57C89C791FA}" dt="2024-11-27T23:03:34.274" v="900" actId="20577"/>
          <ac:spMkLst>
            <pc:docMk/>
            <pc:sldMk cId="3929068564" sldId="293"/>
            <ac:spMk id="196" creationId="{7BCC4B5A-C784-DCE6-7EB3-68986DEAA572}"/>
          </ac:spMkLst>
        </pc:spChg>
      </pc:sldChg>
      <pc:sldChg chg="modSp add mod ord">
        <pc:chgData name="Pablo Lopes" userId="a3a46c8a4e9a1c27" providerId="LiveId" clId="{384A37EF-08F3-4432-83B6-F57C89C791FA}" dt="2024-11-27T23:04:34.576" v="1074" actId="20577"/>
        <pc:sldMkLst>
          <pc:docMk/>
          <pc:sldMk cId="708263183" sldId="294"/>
        </pc:sldMkLst>
        <pc:spChg chg="mod">
          <ac:chgData name="Pablo Lopes" userId="a3a46c8a4e9a1c27" providerId="LiveId" clId="{384A37EF-08F3-4432-83B6-F57C89C791FA}" dt="2024-11-27T23:04:34.576" v="1074" actId="20577"/>
          <ac:spMkLst>
            <pc:docMk/>
            <pc:sldMk cId="708263183" sldId="294"/>
            <ac:spMk id="203" creationId="{E55F10F8-51FC-0A47-6384-44F91EEA3917}"/>
          </ac:spMkLst>
        </pc:spChg>
        <pc:spChg chg="mod">
          <ac:chgData name="Pablo Lopes" userId="a3a46c8a4e9a1c27" providerId="LiveId" clId="{384A37EF-08F3-4432-83B6-F57C89C791FA}" dt="2024-11-27T23:03:58.225" v="949" actId="20577"/>
          <ac:spMkLst>
            <pc:docMk/>
            <pc:sldMk cId="708263183" sldId="294"/>
            <ac:spMk id="204" creationId="{725F61F6-789D-5599-6388-F203EE51C0D0}"/>
          </ac:spMkLst>
        </pc:spChg>
      </pc:sldChg>
      <pc:sldChg chg="modSp add mod ord replId modNotesTx">
        <pc:chgData name="Pablo Lopes" userId="a3a46c8a4e9a1c27" providerId="LiveId" clId="{384A37EF-08F3-4432-83B6-F57C89C791FA}" dt="2024-11-27T23:08:35.793" v="1545" actId="20577"/>
        <pc:sldMkLst>
          <pc:docMk/>
          <pc:sldMk cId="164860590" sldId="295"/>
        </pc:sldMkLst>
        <pc:spChg chg="mod">
          <ac:chgData name="Pablo Lopes" userId="a3a46c8a4e9a1c27" providerId="LiveId" clId="{384A37EF-08F3-4432-83B6-F57C89C791FA}" dt="2024-11-27T23:05:13.811" v="1220" actId="20577"/>
          <ac:spMkLst>
            <pc:docMk/>
            <pc:sldMk cId="164860590" sldId="295"/>
            <ac:spMk id="259" creationId="{B1F908CB-761E-C4A2-DC69-200FFFE5BF8B}"/>
          </ac:spMkLst>
        </pc:spChg>
      </pc:sldChg>
      <pc:sldChg chg="modSp add mod">
        <pc:chgData name="Pablo Lopes" userId="a3a46c8a4e9a1c27" providerId="LiveId" clId="{384A37EF-08F3-4432-83B6-F57C89C791FA}" dt="2024-11-27T23:05:08.296" v="1217" actId="20577"/>
        <pc:sldMkLst>
          <pc:docMk/>
          <pc:sldMk cId="754261085" sldId="296"/>
        </pc:sldMkLst>
        <pc:spChg chg="mod">
          <ac:chgData name="Pablo Lopes" userId="a3a46c8a4e9a1c27" providerId="LiveId" clId="{384A37EF-08F3-4432-83B6-F57C89C791FA}" dt="2024-11-27T23:05:08.296" v="1217" actId="20577"/>
          <ac:spMkLst>
            <pc:docMk/>
            <pc:sldMk cId="754261085" sldId="296"/>
            <ac:spMk id="203" creationId="{271685B0-CC4B-4A5D-C7A8-7A5A49F41794}"/>
          </ac:spMkLst>
        </pc:spChg>
      </pc:sldChg>
      <pc:sldChg chg="modSp add mod setBg">
        <pc:chgData name="Pablo Lopes" userId="a3a46c8a4e9a1c27" providerId="LiveId" clId="{384A37EF-08F3-4432-83B6-F57C89C791FA}" dt="2024-11-27T23:07:19.084" v="1248" actId="20577"/>
        <pc:sldMkLst>
          <pc:docMk/>
          <pc:sldMk cId="2287108011" sldId="297"/>
        </pc:sldMkLst>
        <pc:spChg chg="mod">
          <ac:chgData name="Pablo Lopes" userId="a3a46c8a4e9a1c27" providerId="LiveId" clId="{384A37EF-08F3-4432-83B6-F57C89C791FA}" dt="2024-11-27T23:07:19.084" v="1248" actId="20577"/>
          <ac:spMkLst>
            <pc:docMk/>
            <pc:sldMk cId="2287108011" sldId="297"/>
            <ac:spMk id="267" creationId="{DA774E4B-3BF8-FC9F-2E5B-7DD7733F3B0B}"/>
          </ac:spMkLst>
        </pc:spChg>
      </pc:sldChg>
      <pc:sldChg chg="add del setBg">
        <pc:chgData name="Pablo Lopes" userId="a3a46c8a4e9a1c27" providerId="LiveId" clId="{384A37EF-08F3-4432-83B6-F57C89C791FA}" dt="2024-11-27T23:05:33.930" v="1226" actId="47"/>
        <pc:sldMkLst>
          <pc:docMk/>
          <pc:sldMk cId="343961452" sldId="298"/>
        </pc:sldMkLst>
      </pc:sldChg>
      <pc:sldChg chg="add ord">
        <pc:chgData name="Pablo Lopes" userId="a3a46c8a4e9a1c27" providerId="LiveId" clId="{384A37EF-08F3-4432-83B6-F57C89C791FA}" dt="2024-11-27T23:05:32.551" v="1225"/>
        <pc:sldMkLst>
          <pc:docMk/>
          <pc:sldMk cId="3779798469"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0B71D9C-8F55-C8C0-13FA-847F7EA5AB4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3D71896-FE91-E2F8-AE61-BA818FA796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C338567-2DF8-C09B-8D15-0D5C09A262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598899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5986591-58F0-28BB-DC35-F21F313D5EA0}"/>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8EECF46D-7A75-3A91-D029-8BE89E9AA1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D67DD8E3-DB40-CBCF-77B3-3DECCDAA45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79753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766AE9A-26E9-0B99-7E1D-70D5E803379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FAEC390-A3C0-1D89-2B6D-AA7A22A43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232A29E-40C1-AA6F-D241-9D6232916A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8077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D07CDCC-0612-263F-CF82-E63679CA902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7D7D58E-ED3E-F08F-53A0-3E4DE71FE7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8C7F272-AE98-0850-B47F-BFD9BE26F9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8444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1B34744-DD4B-5FCC-90C5-C1E9A4298775}"/>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926E8BD1-3FBC-0A1A-95CB-60FB0EA927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8EC52701-530A-7CEC-FCBA-CA8D4C2703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Fazer um alias</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Instalar o GitHub </a:t>
            </a:r>
            <a:r>
              <a:rPr lang="pt-BR" sz="1800" b="0" i="0" dirty="0" err="1">
                <a:solidFill>
                  <a:srgbClr val="000000"/>
                </a:solidFill>
                <a:effectLst/>
                <a:latin typeface="Arial" panose="020B0604020202020204" pitchFamily="34" charset="0"/>
              </a:rPr>
              <a:t>Copilot</a:t>
            </a:r>
            <a:r>
              <a:rPr lang="pt-BR" sz="1800" b="0" i="0" dirty="0">
                <a:solidFill>
                  <a:srgbClr val="000000"/>
                </a:solidFill>
                <a:effectLst/>
                <a:latin typeface="Arial" panose="020B0604020202020204" pitchFamily="34" charset="0"/>
              </a:rPr>
              <a:t> CLI</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Pensar em dois comandos para ele explicar pensar em limitações</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Pensar em dois comandos para ele gerar</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Pensar em algo para ele executar</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Falar sobre Feedback</a:t>
            </a:r>
          </a:p>
        </p:txBody>
      </p:sp>
    </p:spTree>
    <p:extLst>
      <p:ext uri="{BB962C8B-B14F-4D97-AF65-F5344CB8AC3E}">
        <p14:creationId xmlns:p14="http://schemas.microsoft.com/office/powerpoint/2010/main" val="268184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25FC1E7-6423-9D27-629B-81ABE3D069BE}"/>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2A0BC523-56B9-0E48-8267-61648C7973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BA4F6281-DE5E-E7AC-1626-40C24922ED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59756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A3D66C87-A477-41F4-D2FB-F27BE0E5BDCC}"/>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F79ED35D-091C-E15F-F116-958200DBFA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C82BB9E1-A9B2-5BBC-26B1-DDC11C083D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9820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indent="0">
              <a:buClr>
                <a:schemeClr val="dk1"/>
              </a:buClr>
              <a:buNone/>
            </a:pPr>
            <a:endParaRPr lang="pt-B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Chat no GitHub.com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Aprenda mais sobre software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Explore repositórios somente com seu chat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Use Skills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Pergunte sobre áreas específicas de código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Simplifique seu Workflow no </a:t>
            </a:r>
            <a:r>
              <a:rPr lang="pt-BR" sz="1800" b="0" i="0" dirty="0" err="1">
                <a:solidFill>
                  <a:srgbClr val="000000"/>
                </a:solidFill>
                <a:effectLst/>
                <a:latin typeface="Arial" panose="020B0604020202020204" pitchFamily="34" charset="0"/>
              </a:rPr>
              <a:t>Github</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Pergunte sobre </a:t>
            </a:r>
            <a:r>
              <a:rPr lang="pt-BR" sz="1800" b="0" i="0" dirty="0" err="1">
                <a:solidFill>
                  <a:srgbClr val="000000"/>
                </a:solidFill>
                <a:effectLst/>
                <a:latin typeface="Arial" panose="020B0604020202020204" pitchFamily="34" charset="0"/>
              </a:rPr>
              <a:t>Commits</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Pergunte sobre </a:t>
            </a:r>
            <a:r>
              <a:rPr lang="pt-BR" sz="1800" b="0" i="0" dirty="0" err="1">
                <a:solidFill>
                  <a:srgbClr val="000000"/>
                </a:solidFill>
                <a:effectLst/>
                <a:latin typeface="Arial" panose="020B0604020202020204" pitchFamily="34" charset="0"/>
              </a:rPr>
              <a:t>Pull</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Requests</a:t>
            </a:r>
            <a:r>
              <a:rPr lang="pt-BR" sz="1800" b="0" i="0" dirty="0">
                <a:solidFill>
                  <a:srgbClr val="000000"/>
                </a:solidFill>
                <a:effectLst/>
                <a:latin typeface="Arial" panose="020B0604020202020204" pitchFamily="34" charset="0"/>
              </a:rPr>
              <a:t> e </a:t>
            </a:r>
            <a:r>
              <a:rPr lang="pt-BR" sz="1800" b="0" i="0" dirty="0" err="1">
                <a:solidFill>
                  <a:srgbClr val="000000"/>
                </a:solidFill>
                <a:effectLst/>
                <a:latin typeface="Arial" panose="020B0604020202020204" pitchFamily="34" charset="0"/>
              </a:rPr>
              <a:t>issues</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Pergunte sobre Workflows e Segurança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195613D1-89C4-10D1-8094-4678EB48D9D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19E2BAC-6923-E617-14A3-7831CF051D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8A2D8BC-362B-9586-274E-6276348F6B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2231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copilot/responsible-use-of-github-copilot-features/responsible-use-of-github-copilot-chat-in-github"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docs.github.com/en/copilot/responsible-use-of-github-copilot-features/responsible-use-of-github-copilot-chat-in-github-mobile" TargetMode="External"/><Relationship Id="rId4" Type="http://schemas.openxmlformats.org/officeDocument/2006/relationships/hyperlink" Target="https://docs.github.com/en/enterprise-cloud@latest/copilot/using-github-copilot/asking-github-copilot-questions-in-github#asking-a-question-about-a-knowledge-ba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enterprise-cloud@latest/copilot/managing-copilot/configure-personal-settings/installing-github-copilot-in-the-cli"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docs.github.com/en/enterprise-cloud@latest/copilot/managing-copilot/configure-personal-settings/configuring-github-copilot-in-the-cli#setting-up-aliases" TargetMode="External"/><Relationship Id="rId4" Type="http://schemas.openxmlformats.org/officeDocument/2006/relationships/hyperlink" Target="https://docs.github.com/en/enterprise-cloud@latest/copilot/using-github-copilot/using-github-copilot-in-the-command-lin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GitHub Copilot, </a:t>
            </a:r>
            <a:r>
              <a:rPr lang="en-US" sz="5000" b="1" dirty="0" err="1">
                <a:solidFill>
                  <a:srgbClr val="EA4E60"/>
                </a:solidFill>
                <a:latin typeface="Century Gothic"/>
                <a:ea typeface="Century Gothic"/>
                <a:cs typeface="Century Gothic"/>
              </a:rPr>
              <a:t>Além</a:t>
            </a:r>
            <a:r>
              <a:rPr lang="en-US" sz="5000" b="1" dirty="0">
                <a:solidFill>
                  <a:srgbClr val="EA4E60"/>
                </a:solidFill>
                <a:latin typeface="Century Gothic"/>
                <a:ea typeface="Century Gothic"/>
                <a:cs typeface="Century Gothic"/>
              </a:rPr>
              <a:t> da IDE</a:t>
            </a: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2274986-E3FC-2E4C-ACB0-C804BEF49C2E}"/>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524469AB-77A8-66C4-9998-E5BCC19D59B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Fun Fact</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01222D0-5BFA-A2F6-CE5D-6BF9B5009E45}"/>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BE13A44A-34F9-0125-8A95-6394017CEE18}"/>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 Aplicativo, chat ou mensagem de texto&#10;&#10;Descrição gerada automaticamente">
            <a:extLst>
              <a:ext uri="{FF2B5EF4-FFF2-40B4-BE49-F238E27FC236}">
                <a16:creationId xmlns:a16="http://schemas.microsoft.com/office/drawing/2014/main" id="{B7E1D1CF-819F-1395-24F2-FD780999ED1E}"/>
              </a:ext>
            </a:extLst>
          </p:cNvPr>
          <p:cNvPicPr>
            <a:picLocks noChangeAspect="1"/>
          </p:cNvPicPr>
          <p:nvPr/>
        </p:nvPicPr>
        <p:blipFill>
          <a:blip r:embed="rId4"/>
          <a:stretch>
            <a:fillRect/>
          </a:stretch>
        </p:blipFill>
        <p:spPr>
          <a:xfrm>
            <a:off x="561575" y="1481050"/>
            <a:ext cx="5166460" cy="3166066"/>
          </a:xfrm>
          <a:prstGeom prst="rect">
            <a:avLst/>
          </a:prstGeom>
        </p:spPr>
      </p:pic>
    </p:spTree>
    <p:extLst>
      <p:ext uri="{BB962C8B-B14F-4D97-AF65-F5344CB8AC3E}">
        <p14:creationId xmlns:p14="http://schemas.microsoft.com/office/powerpoint/2010/main" val="70147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https://docs.github.com/en/copilot/responsible-use-of-github-copilot-features/responsible-use-of-github-copilot-chat-in-github</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https://docs.github.com/en/enterprise-cloud@latest/copilot/using-github-copilot/asking-github-copilot-questions-in-github#asking-a-question-about-a-knowledge-base</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https://docs.github.com/en/copilot/responsible-use-of-github-copilot-features/responsible-use-of-github-copilot-chat-in-github-mobile</a:t>
            </a:r>
            <a:endParaRPr lang="pt-BR" sz="1600" i="1" dirty="0">
              <a:solidFill>
                <a:schemeClr val="dk1"/>
              </a:solidFill>
              <a:latin typeface="Calibri"/>
              <a:ea typeface="Calibri"/>
              <a:cs typeface="Calibri"/>
              <a:sym typeface="Calibri"/>
            </a:endParaRPr>
          </a:p>
          <a:p>
            <a:pPr marL="76200" marR="0" lvl="0" algn="l" rtl="0">
              <a:lnSpc>
                <a:spcPct val="100000"/>
              </a:lnSpc>
              <a:spcBef>
                <a:spcPts val="1800"/>
              </a:spcBef>
              <a:spcAft>
                <a:spcPts val="0"/>
              </a:spcAft>
              <a:buClr>
                <a:schemeClr val="dk1"/>
              </a:buClr>
              <a:buSzPts val="2400"/>
            </a:pPr>
            <a:endParaRPr sz="1600" i="1" dirty="0">
              <a:solidFill>
                <a:schemeClr val="dk1"/>
              </a:solidFill>
              <a:latin typeface="Calibri"/>
              <a:ea typeface="Calibri"/>
              <a:cs typeface="Calibri"/>
              <a:sym typeface="Calibri"/>
            </a:endParaRP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295ED18-A814-4E32-CB0F-E538E60E43FD}"/>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AFC0D4B1-3278-1F8F-E273-E1620019B958}"/>
              </a:ext>
            </a:extLst>
          </p:cNvPr>
          <p:cNvPicPr>
            <a:picLocks noChangeAspect="1"/>
          </p:cNvPicPr>
          <p:nvPr/>
        </p:nvPicPr>
        <p:blipFill>
          <a:blip r:embed="rId6"/>
          <a:stretch>
            <a:fillRect/>
          </a:stretch>
        </p:blipFill>
        <p:spPr>
          <a:xfrm>
            <a:off x="8427350" y="150783"/>
            <a:ext cx="597049" cy="251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12</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5D75B1C6-943C-1A3A-8A0A-C74B62B5305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E3AE81E7-AAD0-6BED-D241-2C51B0C66951}"/>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Além da IDE</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7BCC4B5A-C784-DCE6-7EB3-68986DEAA572}"/>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Copilot no GitHub CLI</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566B6725-76F4-D9A9-3154-C6C80F49F83B}"/>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4">
            <a:extLst>
              <a:ext uri="{FF2B5EF4-FFF2-40B4-BE49-F238E27FC236}">
                <a16:creationId xmlns:a16="http://schemas.microsoft.com/office/drawing/2014/main" id="{7F80645A-8C7F-2E0E-1E60-B26647A2C018}"/>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2906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7C16B82-3AFA-A6E0-9DC8-FB69B61E134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55F10F8-51FC-0A47-6384-44F91EEA391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Essa aula </a:t>
            </a:r>
            <a:r>
              <a:rPr lang="en-US" sz="2400" dirty="0" err="1">
                <a:solidFill>
                  <a:srgbClr val="040A24"/>
                </a:solidFill>
                <a:latin typeface="Calibri"/>
                <a:ea typeface="Calibri"/>
                <a:cs typeface="Calibri"/>
                <a:sym typeface="Calibri"/>
              </a:rPr>
              <a:t>será</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mais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prática</a:t>
            </a:r>
            <a:r>
              <a:rPr lang="en-US" sz="2400" dirty="0">
                <a:solidFill>
                  <a:srgbClr val="040A24"/>
                </a:solidFill>
                <a:latin typeface="Calibri"/>
                <a:ea typeface="Calibri"/>
                <a:cs typeface="Calibri"/>
                <a:sym typeface="Calibri"/>
              </a:rPr>
              <a:t>!</a:t>
            </a:r>
          </a:p>
        </p:txBody>
      </p:sp>
      <p:sp>
        <p:nvSpPr>
          <p:cNvPr id="204" name="Google Shape;204;g109ffa863cd_0_328">
            <a:extLst>
              <a:ext uri="{FF2B5EF4-FFF2-40B4-BE49-F238E27FC236}">
                <a16:creationId xmlns:a16="http://schemas.microsoft.com/office/drawing/2014/main" id="{725F61F6-789D-5599-6388-F203EE51C0D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Que </a:t>
            </a:r>
            <a:r>
              <a:rPr lang="en-US" sz="4000" b="1" dirty="0" err="1">
                <a:solidFill>
                  <a:srgbClr val="EA4E60"/>
                </a:solidFill>
                <a:latin typeface="Century Gothic"/>
                <a:ea typeface="Century Gothic"/>
                <a:cs typeface="Century Gothic"/>
                <a:sym typeface="Century Gothic"/>
              </a:rPr>
              <a:t>vamos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fazer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nessa</a:t>
            </a:r>
            <a:r>
              <a:rPr lang="en-US" sz="4000" b="1" dirty="0">
                <a:solidFill>
                  <a:srgbClr val="EA4E60"/>
                </a:solidFill>
                <a:latin typeface="Century Gothic"/>
                <a:ea typeface="Century Gothic"/>
                <a:cs typeface="Century Gothic"/>
                <a:sym typeface="Century Gothic"/>
              </a:rPr>
              <a:t> aula?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A86084F-D3B9-06B3-CB3B-FF01901DFA35}"/>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BB4FEED5-E77B-D5C7-C505-0DD44E58625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70826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5E3C79B-8000-9B9E-FCDB-84E0DBAC41C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71685B0-CC4B-4A5D-C7A8-7A5A49F4179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Plano de </a:t>
            </a:r>
            <a:r>
              <a:rPr lang="en-US" sz="2400" dirty="0" err="1">
                <a:solidFill>
                  <a:srgbClr val="040A24"/>
                </a:solidFill>
                <a:latin typeface="Calibri"/>
                <a:ea typeface="Calibri"/>
                <a:cs typeface="Calibri"/>
                <a:sym typeface="Calibri"/>
              </a:rPr>
              <a:t>Ação</a:t>
            </a:r>
            <a:r>
              <a:rPr lang="en-US" sz="2400" dirty="0">
                <a:solidFill>
                  <a:srgbClr val="040A24"/>
                </a:solidFill>
                <a:latin typeface="Calibri"/>
                <a:ea typeface="Calibri"/>
                <a:cs typeface="Calibri"/>
                <a:sym typeface="Calibri"/>
              </a:rPr>
              <a:t>:</a:t>
            </a:r>
          </a:p>
          <a:p>
            <a:pPr marL="342900" marR="0" lvl="0" indent="-342900" algn="just" rtl="0">
              <a:lnSpc>
                <a:spcPct val="115000"/>
              </a:lnSpc>
              <a:spcBef>
                <a:spcPts val="1000"/>
              </a:spcBef>
              <a:spcAft>
                <a:spcPts val="0"/>
              </a:spcAft>
              <a:buFontTx/>
              <a:buChar char="-"/>
            </a:pPr>
            <a:r>
              <a:rPr lang="en-US" sz="2400" dirty="0" err="1">
                <a:solidFill>
                  <a:srgbClr val="040A24"/>
                </a:solidFill>
                <a:latin typeface="Calibri"/>
                <a:ea typeface="Calibri"/>
                <a:cs typeface="Calibri"/>
                <a:sym typeface="Calibri"/>
              </a:rPr>
              <a:t>Instalar</a:t>
            </a:r>
            <a:r>
              <a:rPr lang="en-US" sz="2400" dirty="0">
                <a:solidFill>
                  <a:srgbClr val="040A24"/>
                </a:solidFill>
                <a:latin typeface="Calibri"/>
                <a:ea typeface="Calibri"/>
                <a:cs typeface="Calibri"/>
                <a:sym typeface="Calibri"/>
              </a:rPr>
              <a:t> o GitHub Copilot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CLI</a:t>
            </a:r>
          </a:p>
          <a:p>
            <a:pPr marL="342900" marR="0" lvl="0" indent="-342900" algn="just" rtl="0">
              <a:lnSpc>
                <a:spcPct val="115000"/>
              </a:lnSpc>
              <a:spcBef>
                <a:spcPts val="1000"/>
              </a:spcBef>
              <a:spcAft>
                <a:spcPts val="0"/>
              </a:spcAft>
              <a:buFontTx/>
              <a:buChar char="-"/>
            </a:pPr>
            <a:r>
              <a:rPr lang="en-US" sz="2400" dirty="0">
                <a:solidFill>
                  <a:srgbClr val="040A24"/>
                </a:solidFill>
                <a:latin typeface="Calibri"/>
                <a:ea typeface="Calibri"/>
                <a:cs typeface="Calibri"/>
                <a:sym typeface="Calibri"/>
              </a:rPr>
              <a:t>Usar </a:t>
            </a:r>
            <a:r>
              <a:rPr lang="en-US" sz="2400" dirty="0" err="1">
                <a:solidFill>
                  <a:srgbClr val="040A24"/>
                </a:solidFill>
                <a:latin typeface="Calibri"/>
                <a:ea typeface="Calibri"/>
                <a:cs typeface="Calibri"/>
                <a:sym typeface="Calibri"/>
              </a:rPr>
              <a:t>ele</a:t>
            </a:r>
            <a:r>
              <a:rPr lang="en-US" sz="2400" dirty="0">
                <a:solidFill>
                  <a:srgbClr val="040A24"/>
                </a:solidFill>
                <a:latin typeface="Calibri"/>
                <a:ea typeface="Calibri"/>
                <a:cs typeface="Calibri"/>
                <a:sym typeface="Calibri"/>
              </a:rPr>
              <a:t> para </a:t>
            </a:r>
            <a:r>
              <a:rPr lang="en-US" sz="2400" dirty="0" err="1">
                <a:solidFill>
                  <a:srgbClr val="040A24"/>
                </a:solidFill>
                <a:latin typeface="Calibri"/>
                <a:ea typeface="Calibri"/>
                <a:cs typeface="Calibri"/>
                <a:sym typeface="Calibri"/>
              </a:rPr>
              <a:t>explicar</a:t>
            </a:r>
            <a:r>
              <a:rPr lang="en-US" sz="2400" dirty="0">
                <a:solidFill>
                  <a:srgbClr val="040A24"/>
                </a:solidFill>
                <a:latin typeface="Calibri"/>
                <a:ea typeface="Calibri"/>
                <a:cs typeface="Calibri"/>
                <a:sym typeface="Calibri"/>
              </a:rPr>
              <a:t> commandos</a:t>
            </a:r>
          </a:p>
          <a:p>
            <a:pPr marL="342900" marR="0" lvl="0" indent="-342900" algn="just" rtl="0">
              <a:lnSpc>
                <a:spcPct val="115000"/>
              </a:lnSpc>
              <a:spcBef>
                <a:spcPts val="1000"/>
              </a:spcBef>
              <a:spcAft>
                <a:spcPts val="0"/>
              </a:spcAft>
              <a:buFontTx/>
              <a:buChar char="-"/>
            </a:pPr>
            <a:r>
              <a:rPr lang="en-US" sz="2400" dirty="0">
                <a:solidFill>
                  <a:srgbClr val="040A24"/>
                </a:solidFill>
                <a:latin typeface="Calibri"/>
                <a:ea typeface="Calibri"/>
                <a:cs typeface="Calibri"/>
                <a:sym typeface="Calibri"/>
              </a:rPr>
              <a:t>Usar </a:t>
            </a:r>
            <a:r>
              <a:rPr lang="en-US" sz="2400" dirty="0" err="1">
                <a:solidFill>
                  <a:srgbClr val="040A24"/>
                </a:solidFill>
                <a:latin typeface="Calibri"/>
                <a:ea typeface="Calibri"/>
                <a:cs typeface="Calibri"/>
                <a:sym typeface="Calibri"/>
              </a:rPr>
              <a:t>ele</a:t>
            </a:r>
            <a:r>
              <a:rPr lang="en-US" sz="2400" dirty="0">
                <a:solidFill>
                  <a:srgbClr val="040A24"/>
                </a:solidFill>
                <a:latin typeface="Calibri"/>
                <a:ea typeface="Calibri"/>
                <a:cs typeface="Calibri"/>
                <a:sym typeface="Calibri"/>
              </a:rPr>
              <a:t> para </a:t>
            </a:r>
            <a:r>
              <a:rPr lang="en-US" sz="2400" dirty="0" err="1">
                <a:solidFill>
                  <a:srgbClr val="040A24"/>
                </a:solidFill>
                <a:latin typeface="Calibri"/>
                <a:ea typeface="Calibri"/>
                <a:cs typeface="Calibri"/>
                <a:sym typeface="Calibri"/>
              </a:rPr>
              <a:t>sugerir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comandos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83146014-2AB0-FA1B-D069-AF9FF9038EC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Que </a:t>
            </a:r>
            <a:r>
              <a:rPr lang="en-US" sz="4000" b="1" dirty="0" err="1">
                <a:solidFill>
                  <a:srgbClr val="EA4E60"/>
                </a:solidFill>
                <a:latin typeface="Century Gothic"/>
                <a:ea typeface="Century Gothic"/>
                <a:cs typeface="Century Gothic"/>
                <a:sym typeface="Century Gothic"/>
              </a:rPr>
              <a:t>vamos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fazer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nessa</a:t>
            </a:r>
            <a:r>
              <a:rPr lang="en-US" sz="4000" b="1" dirty="0">
                <a:solidFill>
                  <a:srgbClr val="EA4E60"/>
                </a:solidFill>
                <a:latin typeface="Century Gothic"/>
                <a:ea typeface="Century Gothic"/>
                <a:cs typeface="Century Gothic"/>
                <a:sym typeface="Century Gothic"/>
              </a:rPr>
              <a:t> aula?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EB53336-93FC-5A84-8F3C-703EB6BBCEF6}"/>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10E19414-0AF7-513F-2E74-D45C5F383FB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75426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7CBFF2A1-293C-462D-2165-99242909D075}"/>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B1F908CB-761E-C4A2-DC69-200FFFE5BF8B}"/>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ver o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na CLI</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B3C141F8-34A3-8075-EA60-F69C9F363DE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3E9C55F-7EEB-9CCD-BF85-59FB089D3143}"/>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4">
            <a:extLst>
              <a:ext uri="{FF2B5EF4-FFF2-40B4-BE49-F238E27FC236}">
                <a16:creationId xmlns:a16="http://schemas.microsoft.com/office/drawing/2014/main" id="{493A9D01-0713-DAE3-849B-E563B1F16EB3}"/>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6486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B1D5CAC5-E59D-3599-6231-2AD9F12E932F}"/>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DA774E4B-3BF8-FC9F-2E5B-7DD7733F3B0B}"/>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https://docs.github.com/en/enterprise-cloud@latest/copilot/managing-copilot/configure-personal-settings/installing-github-copilot-in-the-cli</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https://docs.github.com/en/enterprise-cloud@latest/copilot/using-github-copilot/using-github-copilot-in-the-command-line</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https://docs.github.com/en/enterprise-cloud@latest/copilot/managing-copilot/configure-personal-settings/configuring-github-copilot-in-the-cli#setting-up-aliases</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09352A7A-B188-A7FF-F330-C91C528990E3}"/>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101A27F-4E3C-B55C-22D9-BC5C830378C4}"/>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3">
            <a:extLst>
              <a:ext uri="{FF2B5EF4-FFF2-40B4-BE49-F238E27FC236}">
                <a16:creationId xmlns:a16="http://schemas.microsoft.com/office/drawing/2014/main" id="{15B31091-C2B9-C703-178F-2992E9E093D9}"/>
              </a:ext>
            </a:extLst>
          </p:cNvPr>
          <p:cNvPicPr>
            <a:picLocks noChangeAspect="1"/>
          </p:cNvPicPr>
          <p:nvPr/>
        </p:nvPicPr>
        <p:blipFill>
          <a:blip r:embed="rId6"/>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8710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4C4BF6FC-9D85-AFA7-34A6-7CDCA2DCE637}"/>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C34EEB68-6910-DB99-F068-AFA55D2F071D}"/>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2D88BDE9-6866-1F97-FCFC-205DC0638033}"/>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42EFF120-1A87-9F9A-F6F5-8CEC2334DAD5}"/>
              </a:ext>
            </a:extLst>
          </p:cNvPr>
          <p:cNvSpPr>
            <a:spLocks noGrp="1"/>
          </p:cNvSpPr>
          <p:nvPr>
            <p:ph type="sldNum" idx="12"/>
          </p:nvPr>
        </p:nvSpPr>
        <p:spPr/>
        <p:txBody>
          <a:bodyPr/>
          <a:lstStyle/>
          <a:p>
            <a:r>
              <a:rPr lang="en-US"/>
              <a:t>[</a:t>
            </a:r>
            <a:fld id="{00000000-1234-1234-1234-123412341234}" type="slidenum">
              <a:rPr lang="en-US" dirty="0">
                <a:solidFill>
                  <a:srgbClr val="EA4E60"/>
                </a:solidFill>
              </a:rPr>
              <a:t>18</a:t>
            </a:fld>
            <a:r>
              <a:rPr lang="en-US"/>
              <a:t>]</a:t>
            </a:r>
            <a:endParaRPr lang="pt-BR"/>
          </a:p>
        </p:txBody>
      </p:sp>
      <p:pic>
        <p:nvPicPr>
          <p:cNvPr id="4" name="Imagem 3">
            <a:extLst>
              <a:ext uri="{FF2B5EF4-FFF2-40B4-BE49-F238E27FC236}">
                <a16:creationId xmlns:a16="http://schemas.microsoft.com/office/drawing/2014/main" id="{E6980A5C-3C05-93E3-24C4-698FF77F1D42}"/>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77979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a:solidFill>
                  <a:srgbClr val="040A24"/>
                </a:solidFill>
                <a:latin typeface="Calibri"/>
                <a:ea typeface="Calibri"/>
                <a:cs typeface="Calibri"/>
                <a:sym typeface="Calibri"/>
              </a:rPr>
              <a:t>Vamos </a:t>
            </a:r>
            <a:r>
              <a:rPr lang="en-US" sz="2400" dirty="0" err="1">
                <a:solidFill>
                  <a:srgbClr val="040A24"/>
                </a:solidFill>
                <a:latin typeface="Calibri"/>
                <a:ea typeface="Calibri"/>
                <a:cs typeface="Calibri"/>
                <a:sym typeface="Calibri"/>
              </a:rPr>
              <a:t>aprender</a:t>
            </a:r>
            <a:r>
              <a:rPr lang="en-US" sz="2400" dirty="0">
                <a:solidFill>
                  <a:srgbClr val="040A24"/>
                </a:solidFill>
                <a:latin typeface="Calibri"/>
                <a:ea typeface="Calibri"/>
                <a:cs typeface="Calibri"/>
                <a:sym typeface="Calibri"/>
              </a:rPr>
              <a:t> a usar as </a:t>
            </a:r>
            <a:r>
              <a:rPr lang="en-US" sz="2400" dirty="0" err="1">
                <a:solidFill>
                  <a:srgbClr val="040A24"/>
                </a:solidFill>
                <a:latin typeface="Calibri"/>
                <a:ea typeface="Calibri"/>
                <a:cs typeface="Calibri"/>
                <a:sym typeface="Calibri"/>
              </a:rPr>
              <a:t>outras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formas</a:t>
            </a:r>
            <a:r>
              <a:rPr lang="en-US" sz="2400" dirty="0">
                <a:solidFill>
                  <a:srgbClr val="040A24"/>
                </a:solidFill>
                <a:latin typeface="Calibri"/>
                <a:ea typeface="Calibri"/>
                <a:cs typeface="Calibri"/>
                <a:sym typeface="Calibri"/>
              </a:rPr>
              <a:t> do GitHub Copilot, </a:t>
            </a:r>
            <a:r>
              <a:rPr lang="en-US" sz="2400" dirty="0" err="1">
                <a:solidFill>
                  <a:srgbClr val="040A24"/>
                </a:solidFill>
                <a:latin typeface="Calibri"/>
                <a:ea typeface="Calibri"/>
                <a:cs typeface="Calibri"/>
                <a:sym typeface="Calibri"/>
              </a:rPr>
              <a:t>seja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ele</a:t>
            </a:r>
            <a:r>
              <a:rPr lang="en-US" sz="2400" dirty="0">
                <a:solidFill>
                  <a:srgbClr val="040A24"/>
                </a:solidFill>
                <a:latin typeface="Calibri"/>
                <a:ea typeface="Calibri"/>
                <a:cs typeface="Calibri"/>
                <a:sym typeface="Calibri"/>
              </a:rPr>
              <a:t> no Site,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CLI, </a:t>
            </a:r>
            <a:r>
              <a:rPr lang="en-US" sz="2400" dirty="0" err="1">
                <a:solidFill>
                  <a:srgbClr val="040A24"/>
                </a:solidFill>
                <a:latin typeface="Calibri"/>
                <a:ea typeface="Calibri"/>
                <a:cs typeface="Calibri"/>
                <a:sym typeface="Calibri"/>
              </a:rPr>
              <a:t>ou</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até</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mesmo</a:t>
            </a:r>
            <a:r>
              <a:rPr lang="en-US" sz="2400" dirty="0">
                <a:solidFill>
                  <a:srgbClr val="040A24"/>
                </a:solidFill>
                <a:latin typeface="Calibri"/>
                <a:ea typeface="Calibri"/>
                <a:cs typeface="Calibri"/>
                <a:sym typeface="Calibri"/>
              </a:rPr>
              <a:t> no </a:t>
            </a:r>
            <a:r>
              <a:rPr lang="en-US" sz="2400" dirty="0" err="1">
                <a:solidFill>
                  <a:srgbClr val="040A24"/>
                </a:solidFill>
                <a:latin typeface="Calibri"/>
                <a:ea typeface="Calibri"/>
                <a:cs typeface="Calibri"/>
                <a:sym typeface="Calibri"/>
              </a:rPr>
              <a:t>Aplicativo</a:t>
            </a:r>
            <a:r>
              <a:rPr lang="en-US" sz="2400" dirty="0">
                <a:solidFill>
                  <a:srgbClr val="040A24"/>
                </a:solidFill>
                <a:latin typeface="Calibri"/>
                <a:ea typeface="Calibri"/>
                <a:cs typeface="Calibri"/>
                <a:sym typeface="Calibri"/>
              </a:rPr>
              <a:t>.</a:t>
            </a:r>
            <a:endParaRPr sz="2400" dirty="0">
              <a:solidFill>
                <a:srgbClr val="040A24"/>
              </a:solidFill>
              <a:latin typeface="Calibri"/>
              <a:ea typeface="Calibri"/>
              <a:cs typeface="Calibri"/>
              <a:sym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Tenha a assinatura </a:t>
            </a:r>
            <a:r>
              <a:rPr lang="pt-BR" sz="2800" dirty="0" err="1">
                <a:solidFill>
                  <a:srgbClr val="040A24"/>
                </a:solidFill>
                <a:latin typeface="Calibri"/>
                <a:ea typeface="Calibri"/>
                <a:cs typeface="Calibri"/>
              </a:rPr>
              <a:t>Trial</a:t>
            </a:r>
            <a:r>
              <a:rPr lang="pt-BR" sz="2800" dirty="0">
                <a:solidFill>
                  <a:srgbClr val="040A24"/>
                </a:solidFill>
                <a:latin typeface="Calibri"/>
                <a:ea typeface="Calibri"/>
                <a:cs typeface="Calibri"/>
              </a:rPr>
              <a:t> do </a:t>
            </a:r>
            <a:r>
              <a:rPr lang="pt-BR" sz="2800" dirty="0" err="1">
                <a:solidFill>
                  <a:srgbClr val="040A24"/>
                </a:solidFill>
                <a:latin typeface="Calibri"/>
                <a:ea typeface="Calibri"/>
                <a:cs typeface="Calibri"/>
              </a:rPr>
              <a:t>Copilot</a:t>
            </a:r>
            <a:endParaRPr lang="pt-BR" sz="2800" dirty="0">
              <a:solidFill>
                <a:srgbClr val="040A24"/>
              </a:solidFill>
              <a:latin typeface="Calibri"/>
              <a:ea typeface="Calibri"/>
              <a:cs typeface="Calibri"/>
            </a:endParaRP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Vontade de aprender e se divertir</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endParaRPr lang="en-US" sz="2400" dirty="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err="1">
                <a:solidFill>
                  <a:srgbClr val="040A24"/>
                </a:solidFill>
                <a:latin typeface="Calibri"/>
                <a:ea typeface="Calibri"/>
                <a:cs typeface="Calibri"/>
                <a:sym typeface="Calibri"/>
              </a:rPr>
              <a:t>Copilot</a:t>
            </a:r>
            <a:r>
              <a:rPr lang="pt-BR" sz="2400" b="1" dirty="0">
                <a:solidFill>
                  <a:srgbClr val="040A24"/>
                </a:solidFill>
                <a:latin typeface="Calibri"/>
                <a:ea typeface="Calibri"/>
                <a:cs typeface="Calibri"/>
                <a:sym typeface="Calibri"/>
              </a:rPr>
              <a:t> como ajudante no seu GitHub web</a:t>
            </a:r>
            <a:endParaRPr lang="pt-BR" dirty="0"/>
          </a:p>
          <a:p>
            <a:pPr marL="342900" indent="-342900">
              <a:lnSpc>
                <a:spcPct val="150000"/>
              </a:lnSpc>
              <a:buFont typeface="Wingdings"/>
              <a:buChar char="q"/>
            </a:pPr>
            <a:r>
              <a:rPr lang="en-US" sz="2400" b="1" dirty="0">
                <a:solidFill>
                  <a:srgbClr val="040A24"/>
                </a:solidFill>
                <a:latin typeface="Calibri"/>
                <a:ea typeface="Calibri"/>
                <a:cs typeface="Calibri"/>
              </a:rPr>
              <a:t>Copilot </a:t>
            </a:r>
            <a:r>
              <a:rPr lang="en-US" sz="2400" b="1" dirty="0" err="1">
                <a:solidFill>
                  <a:srgbClr val="040A24"/>
                </a:solidFill>
                <a:latin typeface="Calibri"/>
                <a:ea typeface="Calibri"/>
                <a:cs typeface="Calibri"/>
              </a:rPr>
              <a:t>como</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ajudante</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na</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sua</a:t>
            </a:r>
            <a:r>
              <a:rPr lang="en-US" sz="2400" b="1" dirty="0">
                <a:solidFill>
                  <a:srgbClr val="040A24"/>
                </a:solidFill>
                <a:latin typeface="Calibri"/>
                <a:ea typeface="Calibri"/>
                <a:cs typeface="Calibri"/>
              </a:rPr>
              <a:t> CLI</a:t>
            </a: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Além da IDE</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Copilot no GitHub Web</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b="0" i="0" u="none" strike="noStrike" cap="none" dirty="0" err="1">
                <a:solidFill>
                  <a:srgbClr val="040A24"/>
                </a:solidFill>
                <a:latin typeface="Calibri"/>
                <a:ea typeface="Calibri"/>
                <a:cs typeface="Calibri"/>
                <a:sym typeface="Calibri"/>
              </a:rPr>
              <a:t>Motivo</a:t>
            </a:r>
            <a:r>
              <a:rPr lang="en-US" sz="2400" b="0" i="0" u="none" strike="noStrike" cap="none" dirty="0">
                <a:solidFill>
                  <a:srgbClr val="040A24"/>
                </a:solidFill>
                <a:latin typeface="Calibri"/>
                <a:ea typeface="Calibri"/>
                <a:cs typeface="Calibri"/>
                <a:sym typeface="Calibri"/>
              </a:rPr>
              <a:t> simples: </a:t>
            </a:r>
            <a:r>
              <a:rPr lang="en-US" sz="2400" b="0" i="0" u="none" strike="noStrike" cap="none" dirty="0" err="1">
                <a:solidFill>
                  <a:srgbClr val="040A24"/>
                </a:solidFill>
                <a:latin typeface="Calibri"/>
                <a:ea typeface="Calibri"/>
                <a:cs typeface="Calibri"/>
                <a:sym typeface="Calibri"/>
              </a:rPr>
              <a:t>Quantidade</a:t>
            </a:r>
            <a:r>
              <a:rPr lang="en-US" sz="2400" b="0" i="0" u="none" strike="noStrike" cap="none" dirty="0">
                <a:solidFill>
                  <a:srgbClr val="040A24"/>
                </a:solidFill>
                <a:latin typeface="Calibri"/>
                <a:ea typeface="Calibri"/>
                <a:cs typeface="Calibri"/>
                <a:sym typeface="Calibri"/>
              </a:rPr>
              <a:t> de </a:t>
            </a:r>
            <a:r>
              <a:rPr lang="en-US" sz="2400" b="0" i="0" u="none" strike="noStrike" cap="none" dirty="0" err="1">
                <a:solidFill>
                  <a:srgbClr val="040A24"/>
                </a:solidFill>
                <a:latin typeface="Calibri"/>
                <a:ea typeface="Calibri"/>
                <a:cs typeface="Calibri"/>
                <a:sym typeface="Calibri"/>
              </a:rPr>
              <a:t>informações</a:t>
            </a:r>
            <a:r>
              <a:rPr lang="en-US" sz="2400" b="0" i="0" u="none" strike="noStrike" cap="none" dirty="0">
                <a:solidFill>
                  <a:srgbClr val="040A24"/>
                </a:solidFill>
                <a:latin typeface="Calibri"/>
                <a:ea typeface="Calibri"/>
                <a:cs typeface="Calibri"/>
                <a:sym typeface="Calibri"/>
              </a:rPr>
              <a:t> </a:t>
            </a:r>
            <a:r>
              <a:rPr lang="en-US" sz="2400" b="0" i="0" u="none" strike="noStrike" cap="none" dirty="0" err="1">
                <a:solidFill>
                  <a:srgbClr val="040A24"/>
                </a:solidFill>
                <a:latin typeface="Calibri"/>
                <a:ea typeface="Calibri"/>
                <a:cs typeface="Calibri"/>
                <a:sym typeface="Calibri"/>
              </a:rPr>
              <a:t>em</a:t>
            </a:r>
            <a:r>
              <a:rPr lang="en-US" sz="2400" b="0" i="0" u="none" strike="noStrike" cap="none" dirty="0">
                <a:solidFill>
                  <a:srgbClr val="040A24"/>
                </a:solidFill>
                <a:latin typeface="Calibri"/>
                <a:ea typeface="Calibri"/>
                <a:cs typeface="Calibri"/>
                <a:sym typeface="Calibri"/>
              </a:rPr>
              <a:t> </a:t>
            </a:r>
            <a:r>
              <a:rPr lang="en-US" sz="2400" b="0" i="0" u="none" strike="noStrike" cap="none" dirty="0" err="1">
                <a:solidFill>
                  <a:srgbClr val="040A24"/>
                </a:solidFill>
                <a:latin typeface="Calibri"/>
                <a:ea typeface="Calibri"/>
                <a:cs typeface="Calibri"/>
                <a:sym typeface="Calibri"/>
              </a:rPr>
              <a:t>Repositórios</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Por qual </a:t>
            </a:r>
            <a:r>
              <a:rPr lang="en-US" sz="4000" b="1" dirty="0" err="1">
                <a:solidFill>
                  <a:srgbClr val="EA4E60"/>
                </a:solidFill>
                <a:latin typeface="Century Gothic"/>
                <a:ea typeface="Century Gothic"/>
                <a:cs typeface="Century Gothic"/>
                <a:sym typeface="Century Gothic"/>
              </a:rPr>
              <a:t>motivo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precisamos</a:t>
            </a:r>
            <a:r>
              <a:rPr lang="en-US" sz="4000" b="1" dirty="0">
                <a:solidFill>
                  <a:srgbClr val="EA4E60"/>
                </a:solidFill>
                <a:latin typeface="Century Gothic"/>
                <a:ea typeface="Century Gothic"/>
                <a:cs typeface="Century Gothic"/>
                <a:sym typeface="Century Gothic"/>
              </a:rPr>
              <a:t> de um Copilot </a:t>
            </a:r>
            <a:r>
              <a:rPr lang="en-US" sz="4000" b="1" dirty="0" err="1">
                <a:solidFill>
                  <a:srgbClr val="EA4E60"/>
                </a:solidFill>
                <a:latin typeface="Century Gothic"/>
                <a:ea typeface="Century Gothic"/>
                <a:cs typeface="Century Gothic"/>
                <a:sym typeface="Century Gothic"/>
              </a:rPr>
              <a:t>na</a:t>
            </a:r>
            <a:r>
              <a:rPr lang="en-US" sz="4000" b="1" dirty="0">
                <a:solidFill>
                  <a:srgbClr val="EA4E60"/>
                </a:solidFill>
                <a:latin typeface="Century Gothic"/>
                <a:ea typeface="Century Gothic"/>
                <a:cs typeface="Century Gothic"/>
                <a:sym typeface="Century Gothic"/>
              </a:rPr>
              <a:t> web?</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ver o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na plataforma Web</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9C70728-C6E1-3924-6828-5E0DC5C8BBA1}"/>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4">
            <a:extLst>
              <a:ext uri="{FF2B5EF4-FFF2-40B4-BE49-F238E27FC236}">
                <a16:creationId xmlns:a16="http://schemas.microsoft.com/office/drawing/2014/main" id="{A801286A-886B-9249-A97D-F2B134D4E911}"/>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9193D28A-BA95-3988-D1ED-0CD53FC7125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6E32487-7FF4-1D47-7B19-95F33A6993AC}"/>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b="0" i="0" u="none" strike="noStrike" cap="none" dirty="0" err="1">
                <a:solidFill>
                  <a:srgbClr val="040A24"/>
                </a:solidFill>
                <a:latin typeface="Calibri"/>
                <a:ea typeface="Calibri"/>
                <a:cs typeface="Calibri"/>
                <a:sym typeface="Calibri"/>
              </a:rPr>
              <a:t>Temos</a:t>
            </a:r>
            <a:r>
              <a:rPr lang="en-US" sz="2400" b="0" i="0" u="none" strike="noStrike" cap="none" dirty="0">
                <a:solidFill>
                  <a:srgbClr val="040A24"/>
                </a:solidFill>
                <a:latin typeface="Calibri"/>
                <a:ea typeface="Calibri"/>
                <a:cs typeface="Calibri"/>
                <a:sym typeface="Calibri"/>
              </a:rPr>
              <a:t> </a:t>
            </a:r>
            <a:r>
              <a:rPr lang="en-US" sz="2400" b="0" i="0" u="none" strike="noStrike" cap="none" dirty="0" err="1">
                <a:solidFill>
                  <a:srgbClr val="040A24"/>
                </a:solidFill>
                <a:latin typeface="Calibri"/>
                <a:ea typeface="Calibri"/>
                <a:cs typeface="Calibri"/>
                <a:sym typeface="Calibri"/>
              </a:rPr>
              <a:t>também</a:t>
            </a:r>
            <a:r>
              <a:rPr lang="en-US" sz="2400" b="0" i="0" u="none" strike="noStrike" cap="none" dirty="0">
                <a:solidFill>
                  <a:srgbClr val="040A24"/>
                </a:solidFill>
                <a:latin typeface="Calibri"/>
                <a:ea typeface="Calibri"/>
                <a:cs typeface="Calibri"/>
                <a:sym typeface="Calibri"/>
              </a:rPr>
              <a:t> o GitHub Copilot Mobile</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87C1E94D-78E5-36DC-8031-64E7995CD5E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Fun Fact</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67A020A-4801-EBFB-8A7F-252FDDCA8689}"/>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19F5E47A-E6E1-1FFF-CACA-D1946DF29B3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59372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2.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CABFD27-72A8-4E96-9E3E-D27EAAE199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717</Words>
  <Application>Microsoft Office PowerPoint</Application>
  <PresentationFormat>Apresentação na tela (16:9)</PresentationFormat>
  <Paragraphs>88</Paragraphs>
  <Slides>18</Slides>
  <Notes>18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51</cp:revision>
  <dcterms:modified xsi:type="dcterms:W3CDTF">2024-12-09T16:44:39Z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