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27"/>
  </p:notesMasterIdLst>
  <p:sldIdLst>
    <p:sldId id="288" r:id="rId5"/>
    <p:sldId id="289" r:id="rId6"/>
    <p:sldId id="277" r:id="rId7"/>
    <p:sldId id="263" r:id="rId8"/>
    <p:sldId id="264" r:id="rId9"/>
    <p:sldId id="265" r:id="rId10"/>
    <p:sldId id="266" r:id="rId11"/>
    <p:sldId id="290" r:id="rId12"/>
    <p:sldId id="291" r:id="rId13"/>
    <p:sldId id="272" r:id="rId14"/>
    <p:sldId id="273" r:id="rId15"/>
    <p:sldId id="275" r:id="rId16"/>
    <p:sldId id="292" r:id="rId17"/>
    <p:sldId id="300" r:id="rId18"/>
    <p:sldId id="298" r:id="rId19"/>
    <p:sldId id="294" r:id="rId20"/>
    <p:sldId id="295" r:id="rId21"/>
    <p:sldId id="293" r:id="rId22"/>
    <p:sldId id="301" r:id="rId23"/>
    <p:sldId id="299" r:id="rId24"/>
    <p:sldId id="296" r:id="rId25"/>
    <p:sldId id="297" r:id="rId26"/>
  </p:sldIdLst>
  <p:sldSz cx="9144000" cy="5143500" type="screen16x9"/>
  <p:notesSz cx="6858000" cy="9144000"/>
  <p:embeddedFontLst>
    <p:embeddedFont>
      <p:font typeface="Century Gothic" panose="020B0502020202020204" pitchFamily="3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E0785-3DBB-4218-A4DD-4CF7EFF73B95}" v="17" dt="2024-11-28T03:55:02.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15" autoAdjust="0"/>
  </p:normalViewPr>
  <p:slideViewPr>
    <p:cSldViewPr snapToGrid="0">
      <p:cViewPr varScale="1">
        <p:scale>
          <a:sx n="98" d="100"/>
          <a:sy n="98" d="100"/>
        </p:scale>
        <p:origin x="57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customschemas.google.com/relationships/presentationmetadata" Target="metadata"/><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46"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Lopes" userId="a3a46c8a4e9a1c27" providerId="LiveId" clId="{085E0785-3DBB-4218-A4DD-4CF7EFF73B95}"/>
    <pc:docChg chg="undo custSel addSld delSld modSld sldOrd">
      <pc:chgData name="Pablo Lopes" userId="a3a46c8a4e9a1c27" providerId="LiveId" clId="{085E0785-3DBB-4218-A4DD-4CF7EFF73B95}" dt="2024-11-28T03:55:02.065" v="1704" actId="20577"/>
      <pc:docMkLst>
        <pc:docMk/>
      </pc:docMkLst>
      <pc:sldChg chg="mod modShow">
        <pc:chgData name="Pablo Lopes" userId="a3a46c8a4e9a1c27" providerId="LiveId" clId="{085E0785-3DBB-4218-A4DD-4CF7EFF73B95}" dt="2024-11-27T22:25:42.574" v="0" actId="729"/>
        <pc:sldMkLst>
          <pc:docMk/>
          <pc:sldMk cId="0" sldId="256"/>
        </pc:sldMkLst>
      </pc:sldChg>
      <pc:sldChg chg="mod modShow">
        <pc:chgData name="Pablo Lopes" userId="a3a46c8a4e9a1c27" providerId="LiveId" clId="{085E0785-3DBB-4218-A4DD-4CF7EFF73B95}" dt="2024-11-27T22:25:42.574" v="0" actId="729"/>
        <pc:sldMkLst>
          <pc:docMk/>
          <pc:sldMk cId="0" sldId="257"/>
        </pc:sldMkLst>
      </pc:sldChg>
      <pc:sldChg chg="del">
        <pc:chgData name="Pablo Lopes" userId="a3a46c8a4e9a1c27" providerId="LiveId" clId="{085E0785-3DBB-4218-A4DD-4CF7EFF73B95}" dt="2024-11-27T23:09:11.761" v="7" actId="47"/>
        <pc:sldMkLst>
          <pc:docMk/>
          <pc:sldMk cId="0" sldId="262"/>
        </pc:sldMkLst>
      </pc:sldChg>
      <pc:sldChg chg="modSp mod">
        <pc:chgData name="Pablo Lopes" userId="a3a46c8a4e9a1c27" providerId="LiveId" clId="{085E0785-3DBB-4218-A4DD-4CF7EFF73B95}" dt="2024-11-27T23:11:05.113" v="373" actId="20577"/>
        <pc:sldMkLst>
          <pc:docMk/>
          <pc:sldMk cId="0" sldId="263"/>
        </pc:sldMkLst>
        <pc:spChg chg="mod">
          <ac:chgData name="Pablo Lopes" userId="a3a46c8a4e9a1c27" providerId="LiveId" clId="{085E0785-3DBB-4218-A4DD-4CF7EFF73B95}" dt="2024-11-27T23:11:05.113" v="373" actId="20577"/>
          <ac:spMkLst>
            <pc:docMk/>
            <pc:sldMk cId="0" sldId="263"/>
            <ac:spMk id="175" creationId="{00000000-0000-0000-0000-000000000000}"/>
          </ac:spMkLst>
        </pc:spChg>
      </pc:sldChg>
      <pc:sldChg chg="modSp mod">
        <pc:chgData name="Pablo Lopes" userId="a3a46c8a4e9a1c27" providerId="LiveId" clId="{085E0785-3DBB-4218-A4DD-4CF7EFF73B95}" dt="2024-11-27T23:13:21.375" v="618" actId="20577"/>
        <pc:sldMkLst>
          <pc:docMk/>
          <pc:sldMk cId="0" sldId="264"/>
        </pc:sldMkLst>
        <pc:spChg chg="mod">
          <ac:chgData name="Pablo Lopes" userId="a3a46c8a4e9a1c27" providerId="LiveId" clId="{085E0785-3DBB-4218-A4DD-4CF7EFF73B95}" dt="2024-11-27T23:13:21.375" v="618" actId="20577"/>
          <ac:spMkLst>
            <pc:docMk/>
            <pc:sldMk cId="0" sldId="264"/>
            <ac:spMk id="184" creationId="{00000000-0000-0000-0000-000000000000}"/>
          </ac:spMkLst>
        </pc:spChg>
      </pc:sldChg>
      <pc:sldChg chg="modSp mod">
        <pc:chgData name="Pablo Lopes" userId="a3a46c8a4e9a1c27" providerId="LiveId" clId="{085E0785-3DBB-4218-A4DD-4CF7EFF73B95}" dt="2024-11-27T23:16:47.991" v="828"/>
        <pc:sldMkLst>
          <pc:docMk/>
          <pc:sldMk cId="0" sldId="265"/>
        </pc:sldMkLst>
        <pc:spChg chg="mod">
          <ac:chgData name="Pablo Lopes" userId="a3a46c8a4e9a1c27" providerId="LiveId" clId="{085E0785-3DBB-4218-A4DD-4CF7EFF73B95}" dt="2024-11-27T23:16:47.991" v="828"/>
          <ac:spMkLst>
            <pc:docMk/>
            <pc:sldMk cId="0" sldId="265"/>
            <ac:spMk id="194" creationId="{00000000-0000-0000-0000-000000000000}"/>
          </ac:spMkLst>
        </pc:spChg>
        <pc:spChg chg="mod">
          <ac:chgData name="Pablo Lopes" userId="a3a46c8a4e9a1c27" providerId="LiveId" clId="{085E0785-3DBB-4218-A4DD-4CF7EFF73B95}" dt="2024-11-27T23:16:33.856" v="826" actId="113"/>
          <ac:spMkLst>
            <pc:docMk/>
            <pc:sldMk cId="0" sldId="265"/>
            <ac:spMk id="196" creationId="{00000000-0000-0000-0000-000000000000}"/>
          </ac:spMkLst>
        </pc:spChg>
      </pc:sldChg>
      <pc:sldChg chg="addSp delSp modSp mod">
        <pc:chgData name="Pablo Lopes" userId="a3a46c8a4e9a1c27" providerId="LiveId" clId="{085E0785-3DBB-4218-A4DD-4CF7EFF73B95}" dt="2024-11-27T23:25:07.342" v="934" actId="1076"/>
        <pc:sldMkLst>
          <pc:docMk/>
          <pc:sldMk cId="0" sldId="266"/>
        </pc:sldMkLst>
        <pc:spChg chg="del mod">
          <ac:chgData name="Pablo Lopes" userId="a3a46c8a4e9a1c27" providerId="LiveId" clId="{085E0785-3DBB-4218-A4DD-4CF7EFF73B95}" dt="2024-11-27T23:24:49.674" v="930" actId="478"/>
          <ac:spMkLst>
            <pc:docMk/>
            <pc:sldMk cId="0" sldId="266"/>
            <ac:spMk id="203" creationId="{00000000-0000-0000-0000-000000000000}"/>
          </ac:spMkLst>
        </pc:spChg>
        <pc:spChg chg="mod">
          <ac:chgData name="Pablo Lopes" userId="a3a46c8a4e9a1c27" providerId="LiveId" clId="{085E0785-3DBB-4218-A4DD-4CF7EFF73B95}" dt="2024-11-27T23:20:44.128" v="870" actId="20577"/>
          <ac:spMkLst>
            <pc:docMk/>
            <pc:sldMk cId="0" sldId="266"/>
            <ac:spMk id="204" creationId="{00000000-0000-0000-0000-000000000000}"/>
          </ac:spMkLst>
        </pc:spChg>
        <pc:picChg chg="add mod">
          <ac:chgData name="Pablo Lopes" userId="a3a46c8a4e9a1c27" providerId="LiveId" clId="{085E0785-3DBB-4218-A4DD-4CF7EFF73B95}" dt="2024-11-27T23:25:07.342" v="934" actId="1076"/>
          <ac:picMkLst>
            <pc:docMk/>
            <pc:sldMk cId="0" sldId="266"/>
            <ac:picMk id="4" creationId="{03DCB9E3-55EF-EF95-9D7F-0A1391ABA357}"/>
          </ac:picMkLst>
        </pc:picChg>
      </pc:sldChg>
      <pc:sldChg chg="modSp mod ord modNotesTx">
        <pc:chgData name="Pablo Lopes" userId="a3a46c8a4e9a1c27" providerId="LiveId" clId="{085E0785-3DBB-4218-A4DD-4CF7EFF73B95}" dt="2024-11-27T23:30:26.150" v="1365" actId="20577"/>
        <pc:sldMkLst>
          <pc:docMk/>
          <pc:sldMk cId="0" sldId="272"/>
        </pc:sldMkLst>
        <pc:spChg chg="mod">
          <ac:chgData name="Pablo Lopes" userId="a3a46c8a4e9a1c27" providerId="LiveId" clId="{085E0785-3DBB-4218-A4DD-4CF7EFF73B95}" dt="2024-11-27T23:30:16.741" v="1362" actId="20577"/>
          <ac:spMkLst>
            <pc:docMk/>
            <pc:sldMk cId="0" sldId="272"/>
            <ac:spMk id="259" creationId="{00000000-0000-0000-0000-000000000000}"/>
          </ac:spMkLst>
        </pc:spChg>
      </pc:sldChg>
      <pc:sldChg chg="modSp mod">
        <pc:chgData name="Pablo Lopes" userId="a3a46c8a4e9a1c27" providerId="LiveId" clId="{085E0785-3DBB-4218-A4DD-4CF7EFF73B95}" dt="2024-11-27T23:33:31.257" v="1380" actId="404"/>
        <pc:sldMkLst>
          <pc:docMk/>
          <pc:sldMk cId="0" sldId="273"/>
        </pc:sldMkLst>
        <pc:spChg chg="mod">
          <ac:chgData name="Pablo Lopes" userId="a3a46c8a4e9a1c27" providerId="LiveId" clId="{085E0785-3DBB-4218-A4DD-4CF7EFF73B95}" dt="2024-11-27T23:33:31.257" v="1380" actId="404"/>
          <ac:spMkLst>
            <pc:docMk/>
            <pc:sldMk cId="0" sldId="273"/>
            <ac:spMk id="267" creationId="{00000000-0000-0000-0000-000000000000}"/>
          </ac:spMkLst>
        </pc:spChg>
      </pc:sldChg>
      <pc:sldChg chg="del">
        <pc:chgData name="Pablo Lopes" userId="a3a46c8a4e9a1c27" providerId="LiveId" clId="{085E0785-3DBB-4218-A4DD-4CF7EFF73B95}" dt="2024-11-27T23:31:16.087" v="1367" actId="47"/>
        <pc:sldMkLst>
          <pc:docMk/>
          <pc:sldMk cId="0" sldId="274"/>
        </pc:sldMkLst>
      </pc:sldChg>
      <pc:sldChg chg="del">
        <pc:chgData name="Pablo Lopes" userId="a3a46c8a4e9a1c27" providerId="LiveId" clId="{085E0785-3DBB-4218-A4DD-4CF7EFF73B95}" dt="2024-11-27T23:09:11.761" v="7" actId="47"/>
        <pc:sldMkLst>
          <pc:docMk/>
          <pc:sldMk cId="1393734078" sldId="276"/>
        </pc:sldMkLst>
      </pc:sldChg>
      <pc:sldChg chg="modSp mod">
        <pc:chgData name="Pablo Lopes" userId="a3a46c8a4e9a1c27" providerId="LiveId" clId="{085E0785-3DBB-4218-A4DD-4CF7EFF73B95}" dt="2024-11-27T23:10:37.402" v="267" actId="20577"/>
        <pc:sldMkLst>
          <pc:docMk/>
          <pc:sldMk cId="2315204132" sldId="277"/>
        </pc:sldMkLst>
        <pc:spChg chg="mod">
          <ac:chgData name="Pablo Lopes" userId="a3a46c8a4e9a1c27" providerId="LiveId" clId="{085E0785-3DBB-4218-A4DD-4CF7EFF73B95}" dt="2024-11-27T23:10:37.402" v="267" actId="20577"/>
          <ac:spMkLst>
            <pc:docMk/>
            <pc:sldMk cId="2315204132" sldId="277"/>
            <ac:spMk id="168" creationId="{00000000-0000-0000-0000-000000000000}"/>
          </ac:spMkLst>
        </pc:spChg>
      </pc:sldChg>
      <pc:sldChg chg="mod modShow">
        <pc:chgData name="Pablo Lopes" userId="a3a46c8a4e9a1c27" providerId="LiveId" clId="{085E0785-3DBB-4218-A4DD-4CF7EFF73B95}" dt="2024-11-27T22:25:42.574" v="0" actId="729"/>
        <pc:sldMkLst>
          <pc:docMk/>
          <pc:sldMk cId="2843888819" sldId="280"/>
        </pc:sldMkLst>
      </pc:sldChg>
      <pc:sldChg chg="mod ord modShow">
        <pc:chgData name="Pablo Lopes" userId="a3a46c8a4e9a1c27" providerId="LiveId" clId="{085E0785-3DBB-4218-A4DD-4CF7EFF73B95}" dt="2024-11-27T22:25:57.221" v="3" actId="729"/>
        <pc:sldMkLst>
          <pc:docMk/>
          <pc:sldMk cId="3927404471" sldId="282"/>
        </pc:sldMkLst>
      </pc:sldChg>
      <pc:sldChg chg="mod ord modShow">
        <pc:chgData name="Pablo Lopes" userId="a3a46c8a4e9a1c27" providerId="LiveId" clId="{085E0785-3DBB-4218-A4DD-4CF7EFF73B95}" dt="2024-11-27T22:25:57.221" v="3" actId="729"/>
        <pc:sldMkLst>
          <pc:docMk/>
          <pc:sldMk cId="3346671071" sldId="283"/>
        </pc:sldMkLst>
      </pc:sldChg>
      <pc:sldChg chg="mod ord modShow">
        <pc:chgData name="Pablo Lopes" userId="a3a46c8a4e9a1c27" providerId="LiveId" clId="{085E0785-3DBB-4218-A4DD-4CF7EFF73B95}" dt="2024-11-27T22:25:57.221" v="3" actId="729"/>
        <pc:sldMkLst>
          <pc:docMk/>
          <pc:sldMk cId="779981983" sldId="284"/>
        </pc:sldMkLst>
      </pc:sldChg>
      <pc:sldChg chg="del">
        <pc:chgData name="Pablo Lopes" userId="a3a46c8a4e9a1c27" providerId="LiveId" clId="{085E0785-3DBB-4218-A4DD-4CF7EFF73B95}" dt="2024-11-27T23:31:13.797" v="1366" actId="47"/>
        <pc:sldMkLst>
          <pc:docMk/>
          <pc:sldMk cId="1541066508" sldId="285"/>
        </pc:sldMkLst>
      </pc:sldChg>
      <pc:sldChg chg="mod modShow">
        <pc:chgData name="Pablo Lopes" userId="a3a46c8a4e9a1c27" providerId="LiveId" clId="{085E0785-3DBB-4218-A4DD-4CF7EFF73B95}" dt="2024-11-27T22:25:42.574" v="0" actId="729"/>
        <pc:sldMkLst>
          <pc:docMk/>
          <pc:sldMk cId="2565282861" sldId="287"/>
        </pc:sldMkLst>
      </pc:sldChg>
      <pc:sldChg chg="modSp add mod ord">
        <pc:chgData name="Pablo Lopes" userId="a3a46c8a4e9a1c27" providerId="LiveId" clId="{085E0785-3DBB-4218-A4DD-4CF7EFF73B95}" dt="2024-11-27T23:15:08.151" v="817" actId="20577"/>
        <pc:sldMkLst>
          <pc:docMk/>
          <pc:sldMk cId="270823634" sldId="288"/>
        </pc:sldMkLst>
        <pc:spChg chg="mod">
          <ac:chgData name="Pablo Lopes" userId="a3a46c8a4e9a1c27" providerId="LiveId" clId="{085E0785-3DBB-4218-A4DD-4CF7EFF73B95}" dt="2024-11-27T23:15:08.151" v="817" actId="20577"/>
          <ac:spMkLst>
            <pc:docMk/>
            <pc:sldMk cId="270823634" sldId="288"/>
            <ac:spMk id="155" creationId="{11880961-5CF6-C902-5848-2CCB78E55F68}"/>
          </ac:spMkLst>
        </pc:spChg>
      </pc:sldChg>
      <pc:sldChg chg="add ord">
        <pc:chgData name="Pablo Lopes" userId="a3a46c8a4e9a1c27" providerId="LiveId" clId="{085E0785-3DBB-4218-A4DD-4CF7EFF73B95}" dt="2024-11-27T23:09:08.639" v="6"/>
        <pc:sldMkLst>
          <pc:docMk/>
          <pc:sldMk cId="242123776" sldId="289"/>
        </pc:sldMkLst>
      </pc:sldChg>
      <pc:sldChg chg="addSp delSp modSp add mod">
        <pc:chgData name="Pablo Lopes" userId="a3a46c8a4e9a1c27" providerId="LiveId" clId="{085E0785-3DBB-4218-A4DD-4CF7EFF73B95}" dt="2024-11-27T23:26:51.826" v="947" actId="1076"/>
        <pc:sldMkLst>
          <pc:docMk/>
          <pc:sldMk cId="759315666" sldId="290"/>
        </pc:sldMkLst>
        <pc:picChg chg="del">
          <ac:chgData name="Pablo Lopes" userId="a3a46c8a4e9a1c27" providerId="LiveId" clId="{085E0785-3DBB-4218-A4DD-4CF7EFF73B95}" dt="2024-11-27T23:25:54.491" v="936" actId="478"/>
          <ac:picMkLst>
            <pc:docMk/>
            <pc:sldMk cId="759315666" sldId="290"/>
            <ac:picMk id="4" creationId="{77152E58-D708-AAA1-941C-3F32AC8CFF48}"/>
          </ac:picMkLst>
        </pc:picChg>
        <pc:picChg chg="add del mod">
          <ac:chgData name="Pablo Lopes" userId="a3a46c8a4e9a1c27" providerId="LiveId" clId="{085E0785-3DBB-4218-A4DD-4CF7EFF73B95}" dt="2024-11-27T23:26:45.880" v="942" actId="478"/>
          <ac:picMkLst>
            <pc:docMk/>
            <pc:sldMk cId="759315666" sldId="290"/>
            <ac:picMk id="6" creationId="{0A7534A7-8D12-BA5F-C33F-23F6133AD6DF}"/>
          </ac:picMkLst>
        </pc:picChg>
        <pc:picChg chg="add mod">
          <ac:chgData name="Pablo Lopes" userId="a3a46c8a4e9a1c27" providerId="LiveId" clId="{085E0785-3DBB-4218-A4DD-4CF7EFF73B95}" dt="2024-11-27T23:26:51.826" v="947" actId="1076"/>
          <ac:picMkLst>
            <pc:docMk/>
            <pc:sldMk cId="759315666" sldId="290"/>
            <ac:picMk id="8" creationId="{2FC8BE5E-D150-555F-61FA-5CC16E507471}"/>
          </ac:picMkLst>
        </pc:picChg>
      </pc:sldChg>
      <pc:sldChg chg="modSp add mod ord">
        <pc:chgData name="Pablo Lopes" userId="a3a46c8a4e9a1c27" providerId="LiveId" clId="{085E0785-3DBB-4218-A4DD-4CF7EFF73B95}" dt="2024-11-27T23:29:25.817" v="1319" actId="20577"/>
        <pc:sldMkLst>
          <pc:docMk/>
          <pc:sldMk cId="55503124" sldId="291"/>
        </pc:sldMkLst>
        <pc:spChg chg="mod">
          <ac:chgData name="Pablo Lopes" userId="a3a46c8a4e9a1c27" providerId="LiveId" clId="{085E0785-3DBB-4218-A4DD-4CF7EFF73B95}" dt="2024-11-27T23:29:25.817" v="1319" actId="20577"/>
          <ac:spMkLst>
            <pc:docMk/>
            <pc:sldMk cId="55503124" sldId="291"/>
            <ac:spMk id="168" creationId="{5E356565-3CDA-95E8-8EF9-FC83D2DF0732}"/>
          </ac:spMkLst>
        </pc:spChg>
        <pc:spChg chg="mod">
          <ac:chgData name="Pablo Lopes" userId="a3a46c8a4e9a1c27" providerId="LiveId" clId="{085E0785-3DBB-4218-A4DD-4CF7EFF73B95}" dt="2024-11-27T23:27:55.895" v="1014" actId="20577"/>
          <ac:spMkLst>
            <pc:docMk/>
            <pc:sldMk cId="55503124" sldId="291"/>
            <ac:spMk id="169" creationId="{B45D243E-DE50-7E73-82D0-041FB426D160}"/>
          </ac:spMkLst>
        </pc:spChg>
      </pc:sldChg>
      <pc:sldChg chg="addSp delSp modSp add del mod">
        <pc:chgData name="Pablo Lopes" userId="a3a46c8a4e9a1c27" providerId="LiveId" clId="{085E0785-3DBB-4218-A4DD-4CF7EFF73B95}" dt="2024-11-27T23:27:35.758" v="960" actId="2696"/>
        <pc:sldMkLst>
          <pc:docMk/>
          <pc:sldMk cId="1155470875" sldId="291"/>
        </pc:sldMkLst>
        <pc:spChg chg="mod">
          <ac:chgData name="Pablo Lopes" userId="a3a46c8a4e9a1c27" providerId="LiveId" clId="{085E0785-3DBB-4218-A4DD-4CF7EFF73B95}" dt="2024-11-27T23:27:18.239" v="954" actId="20577"/>
          <ac:spMkLst>
            <pc:docMk/>
            <pc:sldMk cId="1155470875" sldId="291"/>
            <ac:spMk id="204" creationId="{A5303B8F-025D-813B-EFF4-B9228821C8B9}"/>
          </ac:spMkLst>
        </pc:spChg>
        <pc:picChg chg="add mod">
          <ac:chgData name="Pablo Lopes" userId="a3a46c8a4e9a1c27" providerId="LiveId" clId="{085E0785-3DBB-4218-A4DD-4CF7EFF73B95}" dt="2024-11-27T23:27:30.978" v="959"/>
          <ac:picMkLst>
            <pc:docMk/>
            <pc:sldMk cId="1155470875" sldId="291"/>
            <ac:picMk id="4" creationId="{82BFB747-A378-3841-7578-95830BF8CF84}"/>
          </ac:picMkLst>
        </pc:picChg>
        <pc:picChg chg="del">
          <ac:chgData name="Pablo Lopes" userId="a3a46c8a4e9a1c27" providerId="LiveId" clId="{085E0785-3DBB-4218-A4DD-4CF7EFF73B95}" dt="2024-11-27T23:27:13.286" v="949" actId="478"/>
          <ac:picMkLst>
            <pc:docMk/>
            <pc:sldMk cId="1155470875" sldId="291"/>
            <ac:picMk id="8" creationId="{591AD857-ADEB-3809-9492-4781D9500E61}"/>
          </ac:picMkLst>
        </pc:picChg>
      </pc:sldChg>
      <pc:sldChg chg="modSp add mod ord">
        <pc:chgData name="Pablo Lopes" userId="a3a46c8a4e9a1c27" providerId="LiveId" clId="{085E0785-3DBB-4218-A4DD-4CF7EFF73B95}" dt="2024-11-27T23:34:47.577" v="1402" actId="20577"/>
        <pc:sldMkLst>
          <pc:docMk/>
          <pc:sldMk cId="3494254665" sldId="292"/>
        </pc:sldMkLst>
        <pc:spChg chg="mod">
          <ac:chgData name="Pablo Lopes" userId="a3a46c8a4e9a1c27" providerId="LiveId" clId="{085E0785-3DBB-4218-A4DD-4CF7EFF73B95}" dt="2024-11-27T23:34:47.577" v="1402" actId="20577"/>
          <ac:spMkLst>
            <pc:docMk/>
            <pc:sldMk cId="3494254665" sldId="292"/>
            <ac:spMk id="196" creationId="{8FA6202D-32C8-79C9-07EF-9A28DC9FA668}"/>
          </ac:spMkLst>
        </pc:spChg>
      </pc:sldChg>
      <pc:sldChg chg="modSp add mod ord">
        <pc:chgData name="Pablo Lopes" userId="a3a46c8a4e9a1c27" providerId="LiveId" clId="{085E0785-3DBB-4218-A4DD-4CF7EFF73B95}" dt="2024-11-28T01:23:08.300" v="1425" actId="20577"/>
        <pc:sldMkLst>
          <pc:docMk/>
          <pc:sldMk cId="1005788205" sldId="293"/>
        </pc:sldMkLst>
        <pc:spChg chg="mod">
          <ac:chgData name="Pablo Lopes" userId="a3a46c8a4e9a1c27" providerId="LiveId" clId="{085E0785-3DBB-4218-A4DD-4CF7EFF73B95}" dt="2024-11-28T01:23:08.300" v="1425" actId="20577"/>
          <ac:spMkLst>
            <pc:docMk/>
            <pc:sldMk cId="1005788205" sldId="293"/>
            <ac:spMk id="196" creationId="{05293372-E2D1-7813-480C-95057EC1E851}"/>
          </ac:spMkLst>
        </pc:spChg>
      </pc:sldChg>
      <pc:sldChg chg="modSp add mod ord">
        <pc:chgData name="Pablo Lopes" userId="a3a46c8a4e9a1c27" providerId="LiveId" clId="{085E0785-3DBB-4218-A4DD-4CF7EFF73B95}" dt="2024-11-28T03:53:26.242" v="1596" actId="20577"/>
        <pc:sldMkLst>
          <pc:docMk/>
          <pc:sldMk cId="978098153" sldId="294"/>
        </pc:sldMkLst>
        <pc:spChg chg="mod">
          <ac:chgData name="Pablo Lopes" userId="a3a46c8a4e9a1c27" providerId="LiveId" clId="{085E0785-3DBB-4218-A4DD-4CF7EFF73B95}" dt="2024-11-28T03:53:26.242" v="1596" actId="20577"/>
          <ac:spMkLst>
            <pc:docMk/>
            <pc:sldMk cId="978098153" sldId="294"/>
            <ac:spMk id="267" creationId="{F7017890-A3FC-F48D-2CA4-10F3AD1EDCFF}"/>
          </ac:spMkLst>
        </pc:spChg>
      </pc:sldChg>
      <pc:sldChg chg="add ord replId">
        <pc:chgData name="Pablo Lopes" userId="a3a46c8a4e9a1c27" providerId="LiveId" clId="{085E0785-3DBB-4218-A4DD-4CF7EFF73B95}" dt="2024-11-28T01:23:15.722" v="1428"/>
        <pc:sldMkLst>
          <pc:docMk/>
          <pc:sldMk cId="2731603104" sldId="295"/>
        </pc:sldMkLst>
      </pc:sldChg>
      <pc:sldChg chg="modSp add mod ord">
        <pc:chgData name="Pablo Lopes" userId="a3a46c8a4e9a1c27" providerId="LiveId" clId="{085E0785-3DBB-4218-A4DD-4CF7EFF73B95}" dt="2024-11-28T03:55:02.065" v="1704" actId="20577"/>
        <pc:sldMkLst>
          <pc:docMk/>
          <pc:sldMk cId="1051443214" sldId="296"/>
        </pc:sldMkLst>
        <pc:spChg chg="mod">
          <ac:chgData name="Pablo Lopes" userId="a3a46c8a4e9a1c27" providerId="LiveId" clId="{085E0785-3DBB-4218-A4DD-4CF7EFF73B95}" dt="2024-11-28T03:55:02.065" v="1704" actId="20577"/>
          <ac:spMkLst>
            <pc:docMk/>
            <pc:sldMk cId="1051443214" sldId="296"/>
            <ac:spMk id="267" creationId="{2781C01A-FC6B-650B-E39C-4D645D25CB1E}"/>
          </ac:spMkLst>
        </pc:spChg>
      </pc:sldChg>
      <pc:sldChg chg="add ord replId">
        <pc:chgData name="Pablo Lopes" userId="a3a46c8a4e9a1c27" providerId="LiveId" clId="{085E0785-3DBB-4218-A4DD-4CF7EFF73B95}" dt="2024-11-28T01:23:19.058" v="1431"/>
        <pc:sldMkLst>
          <pc:docMk/>
          <pc:sldMk cId="1752674461" sldId="297"/>
        </pc:sldMkLst>
      </pc:sldChg>
      <pc:sldChg chg="modSp add mod ord modNotesTx">
        <pc:chgData name="Pablo Lopes" userId="a3a46c8a4e9a1c27" providerId="LiveId" clId="{085E0785-3DBB-4218-A4DD-4CF7EFF73B95}" dt="2024-11-28T03:52:52.534" v="1593"/>
        <pc:sldMkLst>
          <pc:docMk/>
          <pc:sldMk cId="3050607335" sldId="298"/>
        </pc:sldMkLst>
        <pc:spChg chg="mod">
          <ac:chgData name="Pablo Lopes" userId="a3a46c8a4e9a1c27" providerId="LiveId" clId="{085E0785-3DBB-4218-A4DD-4CF7EFF73B95}" dt="2024-11-28T03:52:25.903" v="1592" actId="20577"/>
          <ac:spMkLst>
            <pc:docMk/>
            <pc:sldMk cId="3050607335" sldId="298"/>
            <ac:spMk id="259" creationId="{AD7034BA-33E9-086A-54FD-5229CD058463}"/>
          </ac:spMkLst>
        </pc:spChg>
      </pc:sldChg>
      <pc:sldChg chg="modSp add mod ord modNotesTx">
        <pc:chgData name="Pablo Lopes" userId="a3a46c8a4e9a1c27" providerId="LiveId" clId="{085E0785-3DBB-4218-A4DD-4CF7EFF73B95}" dt="2024-11-28T03:54:40.180" v="1698"/>
        <pc:sldMkLst>
          <pc:docMk/>
          <pc:sldMk cId="3083854061" sldId="299"/>
        </pc:sldMkLst>
        <pc:spChg chg="mod">
          <ac:chgData name="Pablo Lopes" userId="a3a46c8a4e9a1c27" providerId="LiveId" clId="{085E0785-3DBB-4218-A4DD-4CF7EFF73B95}" dt="2024-11-28T03:53:50.609" v="1612" actId="20577"/>
          <ac:spMkLst>
            <pc:docMk/>
            <pc:sldMk cId="3083854061" sldId="299"/>
            <ac:spMk id="259" creationId="{1BB44D0E-95A0-50FE-5621-4933A7FB8E41}"/>
          </ac:spMkLst>
        </pc:spChg>
      </pc:sldChg>
      <pc:sldChg chg="modSp add mod ord">
        <pc:chgData name="Pablo Lopes" userId="a3a46c8a4e9a1c27" providerId="LiveId" clId="{085E0785-3DBB-4218-A4DD-4CF7EFF73B95}" dt="2024-11-28T03:52:20.761" v="1583" actId="20577"/>
        <pc:sldMkLst>
          <pc:docMk/>
          <pc:sldMk cId="2224850580" sldId="300"/>
        </pc:sldMkLst>
        <pc:spChg chg="mod">
          <ac:chgData name="Pablo Lopes" userId="a3a46c8a4e9a1c27" providerId="LiveId" clId="{085E0785-3DBB-4218-A4DD-4CF7EFF73B95}" dt="2024-11-28T03:52:20.761" v="1583" actId="20577"/>
          <ac:spMkLst>
            <pc:docMk/>
            <pc:sldMk cId="2224850580" sldId="300"/>
            <ac:spMk id="168" creationId="{F8A020E1-4BF5-ED85-D7C1-EE0B543EAF18}"/>
          </ac:spMkLst>
        </pc:spChg>
        <pc:spChg chg="mod">
          <ac:chgData name="Pablo Lopes" userId="a3a46c8a4e9a1c27" providerId="LiveId" clId="{085E0785-3DBB-4218-A4DD-4CF7EFF73B95}" dt="2024-11-28T03:52:01.805" v="1504" actId="20577"/>
          <ac:spMkLst>
            <pc:docMk/>
            <pc:sldMk cId="2224850580" sldId="300"/>
            <ac:spMk id="169" creationId="{C023E172-79DE-F76B-7EAA-0E63F4103FFB}"/>
          </ac:spMkLst>
        </pc:spChg>
      </pc:sldChg>
      <pc:sldChg chg="modSp add mod ord">
        <pc:chgData name="Pablo Lopes" userId="a3a46c8a4e9a1c27" providerId="LiveId" clId="{085E0785-3DBB-4218-A4DD-4CF7EFF73B95}" dt="2024-11-28T03:54:21.570" v="1697" actId="20577"/>
        <pc:sldMkLst>
          <pc:docMk/>
          <pc:sldMk cId="3880469791" sldId="301"/>
        </pc:sldMkLst>
        <pc:spChg chg="mod">
          <ac:chgData name="Pablo Lopes" userId="a3a46c8a4e9a1c27" providerId="LiveId" clId="{085E0785-3DBB-4218-A4DD-4CF7EFF73B95}" dt="2024-11-28T03:54:21.570" v="1697" actId="20577"/>
          <ac:spMkLst>
            <pc:docMk/>
            <pc:sldMk cId="3880469791" sldId="301"/>
            <ac:spMk id="168" creationId="{ED606FF6-B9BB-D3D0-65AF-6B2B49DE2529}"/>
          </ac:spMkLst>
        </pc:spChg>
        <pc:spChg chg="mod">
          <ac:chgData name="Pablo Lopes" userId="a3a46c8a4e9a1c27" providerId="LiveId" clId="{085E0785-3DBB-4218-A4DD-4CF7EFF73B95}" dt="2024-11-28T03:54:09.433" v="1678" actId="20577"/>
          <ac:spMkLst>
            <pc:docMk/>
            <pc:sldMk cId="3880469791" sldId="301"/>
            <ac:spMk id="169" creationId="{822B81C4-32D5-D31B-5290-4E92A2DA135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a:extLst>
            <a:ext uri="{FF2B5EF4-FFF2-40B4-BE49-F238E27FC236}">
              <a16:creationId xmlns:a16="http://schemas.microsoft.com/office/drawing/2014/main" id="{D605168A-F342-B530-3CAE-33846E834639}"/>
            </a:ext>
          </a:extLst>
        </p:cNvPr>
        <p:cNvGrpSpPr/>
        <p:nvPr/>
      </p:nvGrpSpPr>
      <p:grpSpPr>
        <a:xfrm>
          <a:off x="0" y="0"/>
          <a:ext cx="0" cy="0"/>
          <a:chOff x="0" y="0"/>
          <a:chExt cx="0" cy="0"/>
        </a:xfrm>
      </p:grpSpPr>
      <p:sp>
        <p:nvSpPr>
          <p:cNvPr id="151" name="Google Shape;151;p2:notes">
            <a:extLst>
              <a:ext uri="{FF2B5EF4-FFF2-40B4-BE49-F238E27FC236}">
                <a16:creationId xmlns:a16="http://schemas.microsoft.com/office/drawing/2014/main" id="{D79B4967-1968-5FA8-06D8-EA022088BF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a:extLst>
              <a:ext uri="{FF2B5EF4-FFF2-40B4-BE49-F238E27FC236}">
                <a16:creationId xmlns:a16="http://schemas.microsoft.com/office/drawing/2014/main" id="{E852A356-304B-08AC-A708-A2B15AE93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45152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a057ae1a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Entenda código rapidamente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Otimizar código ineficiente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Limpando código repetido </a:t>
            </a:r>
          </a:p>
          <a:p>
            <a:pPr marL="0" indent="0">
              <a:buClr>
                <a:schemeClr val="dk1"/>
              </a:buClr>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9ffa863cd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BD0784D6-E643-30EF-D2CF-5542C59FC37E}"/>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F463F966-9F3B-22C8-2580-955AD6F9B2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83FDB937-DCB3-0708-9DAF-E79585D2BF3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0210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F7C0E89D-7A1A-8312-AD60-5DE69437D708}"/>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77FED938-D488-EAE7-387C-0E2617FAC2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DE3FCEFC-1120-06F4-DE71-807B560C64C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371471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D2EA8F77-59AE-42D5-BDED-759D310DF70B}"/>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8C74981B-9518-455A-7AF8-A11826EE3E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B3DFE269-3D72-978C-560E-39BE183C990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Melhorando legibilidade de Código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Dividir código complexo em unitários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Dê uma mutação em seu código (Formatação de estrutura)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Descubra vulnerabilidades em seu código </a:t>
            </a:r>
          </a:p>
          <a:p>
            <a:pPr marL="0" indent="0">
              <a:buClr>
                <a:schemeClr val="dk1"/>
              </a:buClr>
              <a:buNone/>
            </a:pPr>
            <a:endParaRPr dirty="0"/>
          </a:p>
        </p:txBody>
      </p:sp>
    </p:spTree>
    <p:extLst>
      <p:ext uri="{BB962C8B-B14F-4D97-AF65-F5344CB8AC3E}">
        <p14:creationId xmlns:p14="http://schemas.microsoft.com/office/powerpoint/2010/main" val="3565557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78E02E57-2129-FDA8-FA2E-72E91E7BE12D}"/>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C1EB4AE9-964A-E2B0-37AC-42F4EF6A05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4274E2BE-E617-2D36-630F-4188F73F962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extLst>
      <p:ext uri="{BB962C8B-B14F-4D97-AF65-F5344CB8AC3E}">
        <p14:creationId xmlns:p14="http://schemas.microsoft.com/office/powerpoint/2010/main" val="2024117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B29E3696-FD1E-9844-0749-997AEB687800}"/>
            </a:ext>
          </a:extLst>
        </p:cNvPr>
        <p:cNvGrpSpPr/>
        <p:nvPr/>
      </p:nvGrpSpPr>
      <p:grpSpPr>
        <a:xfrm>
          <a:off x="0" y="0"/>
          <a:ext cx="0" cy="0"/>
          <a:chOff x="0" y="0"/>
          <a:chExt cx="0" cy="0"/>
        </a:xfrm>
      </p:grpSpPr>
      <p:sp>
        <p:nvSpPr>
          <p:cNvPr id="278" name="Google Shape;278;p14:notes">
            <a:extLst>
              <a:ext uri="{FF2B5EF4-FFF2-40B4-BE49-F238E27FC236}">
                <a16:creationId xmlns:a16="http://schemas.microsoft.com/office/drawing/2014/main" id="{C5A5565D-B05C-3DB8-AF76-A4E1454B24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a:extLst>
              <a:ext uri="{FF2B5EF4-FFF2-40B4-BE49-F238E27FC236}">
                <a16:creationId xmlns:a16="http://schemas.microsoft.com/office/drawing/2014/main" id="{23B0CE70-B94D-A138-FC63-06D8EB1B7F4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19300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B4F98093-7FE1-CD36-AD62-4E274084E3DF}"/>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E1575560-CEFD-A3DF-2A87-EF4DFEB30A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FF6BB199-C197-4ECF-0C9C-816D3FA652A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777429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72AA24CF-E975-7796-AAC2-2AD465B7F823}"/>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0A1EB02D-7212-9537-EF8A-0A03AFD0C1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EF2F590A-1042-8251-82ED-C51067E4612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274800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A0F36AB8-D56A-7358-0ACF-4ACA4AE2DEFC}"/>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9905F573-7B0D-F8CA-A0DA-0E5EF39D34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10B0C4F1-3DF8-7414-5F5B-39065B61B18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b="0" i="0" dirty="0">
                <a:solidFill>
                  <a:srgbClr val="E6E6E6"/>
                </a:solidFill>
                <a:effectLst/>
                <a:latin typeface="Segoe UI" panose="020B0502040204020203" pitchFamily="34" charset="0"/>
              </a:rPr>
              <a:t>Pablo is a passionate technology enthusiast, Software Engineer, and </a:t>
            </a:r>
            <a:r>
              <a:rPr lang="en-US" b="0" i="0" dirty="0" err="1">
                <a:solidFill>
                  <a:srgbClr val="E6E6E6"/>
                </a:solidFill>
                <a:effectLst/>
                <a:latin typeface="Segoe UI" panose="020B0502040204020203" pitchFamily="34" charset="0"/>
              </a:rPr>
              <a:t>SysAdmin</a:t>
            </a:r>
            <a:r>
              <a:rPr lang="en-US" b="0" i="0" dirty="0">
                <a:solidFill>
                  <a:srgbClr val="E6E6E6"/>
                </a:solidFill>
                <a:effectLst/>
                <a:latin typeface="Segoe UI" panose="020B0502040204020203" pitchFamily="34" charset="0"/>
              </a:rPr>
              <a:t> with a rich and diverse background. As a former Microsoft Learn Student Ambassador, he has been deeply involved in the tech community. Pablo thrives on the rapid pace of technological growth and is dedicated to advocating for cutting-edge technology integration among future IT professionals. With experience spanning from startups to Fortune 500 companies, Pablo has tackled technology in various forms and capacities. He is now a proud member of the Microsoft Advocacy team, specializing in Application Development. Pablo is committed to bridging communities—students, startups, developers, and corporate entities—through the power of .NET, Python, Azure, AI, and the broader Microsoft stack. His mission is to foster a collaborative and innovative tech ecosystem for a brighter future.</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do Lema da Microsoft</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pessoal</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conversar</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muito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esportes</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ler</a:t>
            </a:r>
            <a:r>
              <a:rPr lang="en-US" b="0" i="0" dirty="0">
                <a:solidFill>
                  <a:srgbClr val="E6E6E6"/>
                </a:solidFill>
                <a:effectLst/>
                <a:latin typeface="Segoe UI" panose="020B0502040204020203" pitchFamily="34" charset="0"/>
              </a:rPr>
              <a:t> e </a:t>
            </a:r>
            <a:r>
              <a:rPr lang="en-US" b="0" i="0" dirty="0" err="1">
                <a:solidFill>
                  <a:srgbClr val="E6E6E6"/>
                </a:solidFill>
                <a:effectLst/>
                <a:latin typeface="Segoe UI" panose="020B0502040204020203" pitchFamily="34" charset="0"/>
              </a:rPr>
              <a:t>compreender</a:t>
            </a:r>
            <a:r>
              <a:rPr lang="en-US" b="0" i="0" dirty="0">
                <a:solidFill>
                  <a:srgbClr val="E6E6E6"/>
                </a:solidFill>
                <a:effectLst/>
                <a:latin typeface="Segoe UI" panose="020B0502040204020203" pitchFamily="34" charset="0"/>
              </a:rPr>
              <a:t> o </a:t>
            </a:r>
            <a:r>
              <a:rPr lang="en-US" b="0" i="0" dirty="0" err="1">
                <a:solidFill>
                  <a:srgbClr val="E6E6E6"/>
                </a:solidFill>
                <a:effectLst/>
                <a:latin typeface="Segoe UI" panose="020B0502040204020203" pitchFamily="34" charset="0"/>
              </a:rPr>
              <a:t>mundo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além</a:t>
            </a:r>
            <a:r>
              <a:rPr lang="en-US" b="0" i="0" dirty="0">
                <a:solidFill>
                  <a:srgbClr val="E6E6E6"/>
                </a:solidFill>
                <a:effectLst/>
                <a:latin typeface="Segoe UI" panose="020B0502040204020203" pitchFamily="34" charset="0"/>
              </a:rPr>
              <a:t> do </a:t>
            </a:r>
            <a:r>
              <a:rPr lang="en-US" b="0" i="0" dirty="0" err="1">
                <a:solidFill>
                  <a:srgbClr val="E6E6E6"/>
                </a:solidFill>
                <a:effectLst/>
                <a:latin typeface="Segoe UI" panose="020B0502040204020203" pitchFamily="34" charset="0"/>
              </a:rPr>
              <a:t>basico</a:t>
            </a:r>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Me </a:t>
            </a:r>
            <a:r>
              <a:rPr lang="en-US" b="0" i="0" dirty="0" err="1">
                <a:solidFill>
                  <a:srgbClr val="E6E6E6"/>
                </a:solidFill>
                <a:effectLst/>
                <a:latin typeface="Segoe UI" panose="020B0502040204020203" pitchFamily="34" charset="0"/>
              </a:rPr>
              <a:t>encontrem</a:t>
            </a:r>
            <a:r>
              <a:rPr lang="en-US" b="0" i="0" dirty="0">
                <a:solidFill>
                  <a:srgbClr val="E6E6E6"/>
                </a:solidFill>
                <a:effectLst/>
                <a:latin typeface="Segoe UI" panose="020B0502040204020203" pitchFamily="34" charset="0"/>
              </a:rPr>
              <a:t> no LinkedIn, Instagram e TikTok</a:t>
            </a:r>
          </a:p>
          <a:p>
            <a:pPr algn="l"/>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1970010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ADFF0C07-712F-CFD2-34CC-4753209AB00B}"/>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59690F10-1FAA-28F2-BEAA-3CF7602153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600E8A74-AC53-D8C5-D66B-EDF5BCDC196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Sugestão de testes unitários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Simples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Especifique os testes </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Discuta arquitetura e trade-</a:t>
            </a:r>
            <a:r>
              <a:rPr lang="pt-BR" sz="1800" b="0" i="0" dirty="0" err="1">
                <a:solidFill>
                  <a:srgbClr val="000000"/>
                </a:solidFill>
                <a:effectLst/>
                <a:latin typeface="Arial" panose="020B0604020202020204" pitchFamily="34" charset="0"/>
              </a:rPr>
              <a:t>offs</a:t>
            </a:r>
            <a:r>
              <a:rPr lang="pt-BR" sz="1800" b="0" i="0" dirty="0">
                <a:solidFill>
                  <a:srgbClr val="000000"/>
                </a:solidFill>
                <a:effectLst/>
                <a:latin typeface="Arial" panose="020B0604020202020204" pitchFamily="34" charset="0"/>
              </a:rPr>
              <a:t> com o </a:t>
            </a:r>
            <a:r>
              <a:rPr lang="pt-BR" sz="1800" b="0" i="0" dirty="0" err="1">
                <a:solidFill>
                  <a:srgbClr val="000000"/>
                </a:solidFill>
                <a:effectLst/>
                <a:latin typeface="Arial" panose="020B0604020202020204" pitchFamily="34" charset="0"/>
              </a:rPr>
              <a:t>Copilot</a:t>
            </a:r>
            <a:r>
              <a:rPr lang="pt-BR" sz="1800" b="0" i="0" dirty="0">
                <a:solidFill>
                  <a:srgbClr val="000000"/>
                </a:solidFill>
                <a:effectLst/>
                <a:latin typeface="Arial" panose="020B0604020202020204" pitchFamily="34" charset="0"/>
              </a:rPr>
              <a:t> </a:t>
            </a:r>
          </a:p>
          <a:p>
            <a:pPr marL="0" indent="0">
              <a:buClr>
                <a:schemeClr val="dk1"/>
              </a:buClr>
              <a:buNone/>
            </a:pPr>
            <a:endParaRPr dirty="0"/>
          </a:p>
        </p:txBody>
      </p:sp>
    </p:spTree>
    <p:extLst>
      <p:ext uri="{BB962C8B-B14F-4D97-AF65-F5344CB8AC3E}">
        <p14:creationId xmlns:p14="http://schemas.microsoft.com/office/powerpoint/2010/main" val="1986982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1C5DA288-37E7-99F2-FC1D-0EAF7EAF3D10}"/>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E70419BA-3C3C-DF11-D498-1718268969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3E15FE1B-4FC2-3C0F-BADB-59B5BF0AEC8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extLst>
      <p:ext uri="{BB962C8B-B14F-4D97-AF65-F5344CB8AC3E}">
        <p14:creationId xmlns:p14="http://schemas.microsoft.com/office/powerpoint/2010/main" val="661782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16DE886E-6D56-77D8-7BA1-90FA115A1C11}"/>
            </a:ext>
          </a:extLst>
        </p:cNvPr>
        <p:cNvGrpSpPr/>
        <p:nvPr/>
      </p:nvGrpSpPr>
      <p:grpSpPr>
        <a:xfrm>
          <a:off x="0" y="0"/>
          <a:ext cx="0" cy="0"/>
          <a:chOff x="0" y="0"/>
          <a:chExt cx="0" cy="0"/>
        </a:xfrm>
      </p:grpSpPr>
      <p:sp>
        <p:nvSpPr>
          <p:cNvPr id="278" name="Google Shape;278;p14:notes">
            <a:extLst>
              <a:ext uri="{FF2B5EF4-FFF2-40B4-BE49-F238E27FC236}">
                <a16:creationId xmlns:a16="http://schemas.microsoft.com/office/drawing/2014/main" id="{D80E17DD-99AF-5C21-51EC-220D02B169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a:extLst>
              <a:ext uri="{FF2B5EF4-FFF2-40B4-BE49-F238E27FC236}">
                <a16:creationId xmlns:a16="http://schemas.microsoft.com/office/drawing/2014/main" id="{DB96A6BB-377D-A002-6110-95E6EAF4317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213153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02270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6295da5b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16295da5bc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11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3AEB793A-0E81-4070-A63A-FC9FF082CC7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1214B068-6E6F-25CE-DAD5-88C43AC761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4BD87A75-EDCA-BD42-0E5F-A987E5B4AB1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12442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442E7CE2-9728-6B02-C381-BE11A1B3BA50}"/>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EA1DB6E0-0A58-31B9-93BB-F3B35E75CC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6CA1AA21-20DC-8D3C-DE04-B368195901E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33952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12/9/2024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medium.com/dataseries/how-to-calculate-time-complexity-with-big-o-notation-9afe33aa4c46" TargetMode="External"/><Relationship Id="rId7" Type="http://schemas.openxmlformats.org/officeDocument/2006/relationships/hyperlink" Target="https://docs.github.com/en/copilot/example-prompts-for-github-copilot-chat/refactoring-code/improving-code-readability-and-maintainability#avoiding-sequential-conditional-checks"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s://docs.github.com/en/copilot/example-prompts-for-github-copilot-chat/refactoring-code/refactoring-for-performance-optimization" TargetMode="External"/><Relationship Id="rId5" Type="http://schemas.openxmlformats.org/officeDocument/2006/relationships/hyperlink" Target="https://docs.github.com/en/copilot/example-prompts-for-github-copilot-chat/documenting-code/explaining-complex-algorithms-or-logic" TargetMode="External"/><Relationship Id="rId4" Type="http://schemas.openxmlformats.org/officeDocument/2006/relationships/hyperlink" Target="https://docs.github.com/en/copilot/example-prompts-for-github-copilot-chat/documenting-code/explaining-legacy-cod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ithub.com/en/enterprise-cloud@latest/copilot/using-github-copilot/guides-on-using-github-copilot/refactoring-code-with-github-copilot"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docs.github.com/pt/copilot/example-prompts-for-github-copilot-chat/security-analysis/finding-existing-vulnerabilities-in-cod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ithub.com/pt/copilot/example-prompts-for-github-copilot-chat/testing-code/generate-unit-tests"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hyperlink" Target="https://docs.github.com/pt/copilot/example-prompts-for-github-copilot-chat/testing-code/create-end-to-end-tests-for-a-webpage" TargetMode="External"/><Relationship Id="rId4" Type="http://schemas.openxmlformats.org/officeDocument/2006/relationships/hyperlink" Target="https://docs.github.com/pt/copilot/example-prompts-for-github-copilot-chat/testing-code/create-mock-objects-to-abstract-layer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B6E26CE2-E644-7694-C47F-6FA605A67C1C}"/>
            </a:ext>
          </a:extLst>
        </p:cNvPr>
        <p:cNvGrpSpPr/>
        <p:nvPr/>
      </p:nvGrpSpPr>
      <p:grpSpPr>
        <a:xfrm>
          <a:off x="0" y="0"/>
          <a:ext cx="0" cy="0"/>
          <a:chOff x="0" y="0"/>
          <a:chExt cx="0" cy="0"/>
        </a:xfrm>
      </p:grpSpPr>
      <p:sp>
        <p:nvSpPr>
          <p:cNvPr id="154" name="Google Shape;154;p2">
            <a:extLst>
              <a:ext uri="{FF2B5EF4-FFF2-40B4-BE49-F238E27FC236}">
                <a16:creationId xmlns:a16="http://schemas.microsoft.com/office/drawing/2014/main" id="{117F3CFD-DD6C-3000-7464-1F016E51FF0E}"/>
              </a:ext>
            </a:extLst>
          </p:cNvPr>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000" b="1" dirty="0">
                <a:solidFill>
                  <a:srgbClr val="040A24"/>
                </a:solidFill>
                <a:latin typeface="Calibri"/>
                <a:ea typeface="Calibri"/>
                <a:cs typeface="Calibri"/>
                <a:sym typeface="Calibri"/>
              </a:rPr>
              <a:t>Pablo Lopes</a:t>
            </a:r>
            <a:endParaRPr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pt-BR" sz="2000" dirty="0">
                <a:solidFill>
                  <a:srgbClr val="040A24"/>
                </a:solidFill>
                <a:latin typeface="Calibri"/>
                <a:ea typeface="Calibri"/>
                <a:cs typeface="Calibri"/>
                <a:sym typeface="Calibri"/>
              </a:rPr>
              <a:t>Cloud </a:t>
            </a:r>
            <a:r>
              <a:rPr lang="pt-BR" sz="2000" dirty="0" err="1">
                <a:solidFill>
                  <a:srgbClr val="040A24"/>
                </a:solidFill>
                <a:latin typeface="Calibri"/>
                <a:ea typeface="Calibri"/>
                <a:cs typeface="Calibri"/>
                <a:sym typeface="Calibri"/>
              </a:rPr>
              <a:t>Advocate</a:t>
            </a:r>
            <a:r>
              <a:rPr lang="pt-BR" sz="2000" dirty="0">
                <a:solidFill>
                  <a:srgbClr val="040A24"/>
                </a:solidFill>
                <a:latin typeface="Calibri"/>
                <a:ea typeface="Calibri"/>
                <a:cs typeface="Calibri"/>
                <a:sym typeface="Calibri"/>
              </a:rPr>
              <a:t> @ Microsoft</a:t>
            </a:r>
            <a:endParaRPr sz="20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en-US" sz="2000" b="1" i="0" u="none" strike="noStrike" cap="none" dirty="0">
                <a:solidFill>
                  <a:srgbClr val="040A24"/>
                </a:solidFill>
                <a:latin typeface="Calibri"/>
                <a:ea typeface="Calibri"/>
                <a:cs typeface="Calibri"/>
                <a:sym typeface="Calibri"/>
              </a:rPr>
              <a:t>@</a:t>
            </a:r>
            <a:r>
              <a:rPr lang="en-US" sz="2000" b="1" dirty="0">
                <a:solidFill>
                  <a:srgbClr val="040A24"/>
                </a:solidFill>
                <a:latin typeface="Calibri"/>
                <a:ea typeface="Calibri"/>
                <a:cs typeface="Calibri"/>
                <a:sym typeface="Calibri"/>
              </a:rPr>
              <a:t>techdevpablo – IG + TikTok</a:t>
            </a:r>
          </a:p>
          <a:p>
            <a:pPr marL="0" marR="0" lvl="0" indent="0" algn="l" rtl="0">
              <a:lnSpc>
                <a:spcPct val="100000"/>
              </a:lnSpc>
              <a:spcBef>
                <a:spcPts val="1000"/>
              </a:spcBef>
              <a:spcAft>
                <a:spcPts val="0"/>
              </a:spcAft>
              <a:buClr>
                <a:srgbClr val="000000"/>
              </a:buClr>
              <a:buSzPts val="1600"/>
              <a:buFont typeface="Arial"/>
              <a:buNone/>
            </a:pPr>
            <a:r>
              <a:rPr lang="en-US" sz="2000" b="1" dirty="0">
                <a:solidFill>
                  <a:srgbClr val="040A24"/>
                </a:solidFill>
                <a:latin typeface="Calibri"/>
                <a:ea typeface="Calibri"/>
                <a:cs typeface="Calibri"/>
                <a:sym typeface="Calibri"/>
              </a:rPr>
              <a:t>/in/</a:t>
            </a:r>
            <a:r>
              <a:rPr lang="en-US" sz="2000" b="1" dirty="0" err="1">
                <a:solidFill>
                  <a:srgbClr val="040A24"/>
                </a:solidFill>
                <a:latin typeface="Calibri"/>
                <a:ea typeface="Calibri"/>
                <a:cs typeface="Calibri"/>
                <a:sym typeface="Calibri"/>
              </a:rPr>
              <a:t>pablonuneslopes</a:t>
            </a:r>
            <a:r>
              <a:rPr lang="en-US" sz="2000" b="1" dirty="0">
                <a:solidFill>
                  <a:srgbClr val="040A24"/>
                </a:solidFill>
                <a:latin typeface="Calibri"/>
                <a:ea typeface="Calibri"/>
                <a:cs typeface="Calibri"/>
                <a:sym typeface="Calibri"/>
              </a:rPr>
              <a:t> - LinkedIn</a:t>
            </a:r>
            <a:endParaRPr sz="2000" b="1" i="0" u="none" strike="noStrike" cap="none" dirty="0">
              <a:solidFill>
                <a:srgbClr val="040A24"/>
              </a:solidFill>
              <a:latin typeface="Calibri"/>
              <a:ea typeface="Calibri"/>
              <a:cs typeface="Calibri"/>
              <a:sym typeface="Calibri"/>
            </a:endParaRPr>
          </a:p>
        </p:txBody>
      </p:sp>
      <p:sp>
        <p:nvSpPr>
          <p:cNvPr id="155" name="Google Shape;155;p2">
            <a:extLst>
              <a:ext uri="{FF2B5EF4-FFF2-40B4-BE49-F238E27FC236}">
                <a16:creationId xmlns:a16="http://schemas.microsoft.com/office/drawing/2014/main" id="{11880961-5CF6-C902-5848-2CCB78E55F68}"/>
              </a:ext>
            </a:extLst>
          </p:cNvPr>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5000" b="1" dirty="0">
                <a:solidFill>
                  <a:srgbClr val="EA4E60"/>
                </a:solidFill>
                <a:latin typeface="Century Gothic"/>
                <a:ea typeface="Century Gothic"/>
                <a:cs typeface="Century Gothic"/>
              </a:rPr>
              <a:t>GitHub Copilot – </a:t>
            </a:r>
            <a:r>
              <a:rPr lang="en-US" sz="5000" b="1" dirty="0" err="1">
                <a:solidFill>
                  <a:srgbClr val="EA4E60"/>
                </a:solidFill>
                <a:latin typeface="Century Gothic"/>
                <a:ea typeface="Century Gothic"/>
                <a:cs typeface="Century Gothic"/>
              </a:rPr>
              <a:t>Otimização</a:t>
            </a:r>
            <a:r>
              <a:rPr lang="en-US" sz="5000" b="1" dirty="0">
                <a:solidFill>
                  <a:srgbClr val="EA4E60"/>
                </a:solidFill>
                <a:latin typeface="Century Gothic"/>
                <a:ea typeface="Century Gothic"/>
                <a:cs typeface="Century Gothic"/>
              </a:rPr>
              <a:t> de Código</a:t>
            </a:r>
          </a:p>
        </p:txBody>
      </p:sp>
      <p:pic>
        <p:nvPicPr>
          <p:cNvPr id="2" name="Imagem 3">
            <a:extLst>
              <a:ext uri="{FF2B5EF4-FFF2-40B4-BE49-F238E27FC236}">
                <a16:creationId xmlns:a16="http://schemas.microsoft.com/office/drawing/2014/main" id="{7538A6DF-D0B0-1D50-282C-A4E0A7FF3F7A}"/>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DF01793E-3537-2F93-D904-48BA134D38E4}"/>
              </a:ext>
            </a:extLst>
          </p:cNvPr>
          <p:cNvSpPr>
            <a:spLocks noGrp="1"/>
          </p:cNvSpPr>
          <p:nvPr>
            <p:ph type="sldNum" idx="12"/>
          </p:nvPr>
        </p:nvSpPr>
        <p:spPr/>
        <p:txBody>
          <a:bodyPr/>
          <a:lstStyle/>
          <a:p>
            <a:r>
              <a:rPr lang="en-US" dirty="0"/>
              <a:t>[</a:t>
            </a:r>
            <a:fld id="{00000000-1234-1234-1234-123412341234}" type="slidenum">
              <a:rPr lang="en-US">
                <a:solidFill>
                  <a:srgbClr val="EA4E60"/>
                </a:solidFill>
              </a:rPr>
              <a:t>1</a:t>
            </a:fld>
            <a:r>
              <a:rPr lang="en-US" dirty="0"/>
              <a:t>]</a:t>
            </a:r>
            <a:endParaRPr lang="pt-BR" dirty="0"/>
          </a:p>
        </p:txBody>
      </p:sp>
    </p:spTree>
    <p:extLst>
      <p:ext uri="{BB962C8B-B14F-4D97-AF65-F5344CB8AC3E}">
        <p14:creationId xmlns:p14="http://schemas.microsoft.com/office/powerpoint/2010/main" val="27082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p:cNvGrpSpPr/>
        <p:nvPr/>
      </p:nvGrpSpPr>
      <p:grpSpPr>
        <a:xfrm>
          <a:off x="0" y="0"/>
          <a:ext cx="0" cy="0"/>
          <a:chOff x="0" y="0"/>
          <a:chExt cx="0" cy="0"/>
        </a:xfrm>
      </p:grpSpPr>
      <p:sp>
        <p:nvSpPr>
          <p:cNvPr id="259" name="Google Shape;259;g10a057ae1a2_0_175"/>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otimizar código com o </a:t>
            </a:r>
            <a:r>
              <a:rPr lang="pt-BR" sz="5400" b="1" i="1" u="none" strike="noStrike" cap="none" dirty="0" err="1">
                <a:solidFill>
                  <a:schemeClr val="lt1"/>
                </a:solidFill>
                <a:latin typeface="Century Gothic"/>
                <a:ea typeface="Century Gothic"/>
                <a:cs typeface="Century Gothic"/>
                <a:sym typeface="Century Gothic"/>
              </a:rPr>
              <a:t>Copilot</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A9C70728-C6E1-3924-6828-5E0DC5C8BBA1}"/>
              </a:ext>
            </a:extLst>
          </p:cNvPr>
          <p:cNvSpPr>
            <a:spLocks noGrp="1"/>
          </p:cNvSpPr>
          <p:nvPr>
            <p:ph type="sldNum" idx="12"/>
          </p:nvPr>
        </p:nvSpPr>
        <p:spPr/>
        <p:txBody>
          <a:bodyPr/>
          <a:lstStyle/>
          <a:p>
            <a:r>
              <a:rPr lang="en-US"/>
              <a:t>[</a:t>
            </a:r>
            <a:fld id="{00000000-1234-1234-1234-123412341234}" type="slidenum">
              <a:rPr lang="en-US">
                <a:solidFill>
                  <a:srgbClr val="EA4E60"/>
                </a:solidFill>
              </a:rPr>
              <a:t>10</a:t>
            </a:fld>
            <a:r>
              <a:rPr lang="en-US"/>
              <a:t>]</a:t>
            </a:r>
            <a:endParaRPr lang="pt-BR"/>
          </a:p>
        </p:txBody>
      </p:sp>
      <p:pic>
        <p:nvPicPr>
          <p:cNvPr id="5" name="Imagem 4">
            <a:extLst>
              <a:ext uri="{FF2B5EF4-FFF2-40B4-BE49-F238E27FC236}">
                <a16:creationId xmlns:a16="http://schemas.microsoft.com/office/drawing/2014/main" id="{A801286A-886B-9249-A97D-F2B134D4E911}"/>
              </a:ext>
            </a:extLst>
          </p:cNvPr>
          <p:cNvPicPr>
            <a:picLocks noChangeAspect="1"/>
          </p:cNvPicPr>
          <p:nvPr/>
        </p:nvPicPr>
        <p:blipFill>
          <a:blip r:embed="rId3"/>
          <a:stretch>
            <a:fillRect/>
          </a:stretch>
        </p:blipFill>
        <p:spPr>
          <a:xfrm>
            <a:off x="8394292" y="161566"/>
            <a:ext cx="651673" cy="2714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p:cNvGrpSpPr/>
        <p:nvPr/>
      </p:nvGrpSpPr>
      <p:grpSpPr>
        <a:xfrm>
          <a:off x="0" y="0"/>
          <a:ext cx="0" cy="0"/>
          <a:chOff x="0" y="0"/>
          <a:chExt cx="0" cy="0"/>
        </a:xfrm>
      </p:grpSpPr>
      <p:sp>
        <p:nvSpPr>
          <p:cNvPr id="267" name="Google Shape;267;g109ffa863cd_0_356"/>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pt-BR" i="1" dirty="0">
                <a:solidFill>
                  <a:schemeClr val="dk1"/>
                </a:solidFill>
                <a:latin typeface="Calibri"/>
                <a:ea typeface="Calibri"/>
                <a:cs typeface="Calibri"/>
                <a:sym typeface="Calibri"/>
                <a:hlinkClick r:id="rId3"/>
              </a:rPr>
              <a:t>https://medium.com/dataseries/how-to-calculate-time-complexity-with-big-o-notation-9afe33aa4c46</a:t>
            </a:r>
            <a:endParaRPr lang="pt-BR"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i="1" dirty="0">
                <a:solidFill>
                  <a:schemeClr val="dk1"/>
                </a:solidFill>
                <a:latin typeface="Calibri"/>
                <a:ea typeface="Calibri"/>
                <a:cs typeface="Calibri"/>
                <a:sym typeface="Calibri"/>
                <a:hlinkClick r:id="rId4"/>
              </a:rPr>
              <a:t>https://docs.github.com/en/copilot/example-prompts-for-github-copilot-chat/documenting-code/explaining-legacy-code</a:t>
            </a:r>
            <a:endParaRPr lang="pt-BR"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i="1" dirty="0">
                <a:solidFill>
                  <a:schemeClr val="dk1"/>
                </a:solidFill>
                <a:latin typeface="Calibri"/>
                <a:ea typeface="Calibri"/>
                <a:cs typeface="Calibri"/>
                <a:sym typeface="Calibri"/>
                <a:hlinkClick r:id="rId5"/>
              </a:rPr>
              <a:t>https://docs.github.com/en/copilot/example-prompts-for-github-copilot-chat/documenting-code/explaining-complex-algorithms-or-logic</a:t>
            </a:r>
            <a:endParaRPr lang="pt-BR"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i="1" dirty="0">
                <a:solidFill>
                  <a:schemeClr val="dk1"/>
                </a:solidFill>
                <a:latin typeface="Calibri"/>
                <a:ea typeface="Calibri"/>
                <a:cs typeface="Calibri"/>
                <a:sym typeface="Calibri"/>
                <a:hlinkClick r:id="rId6"/>
              </a:rPr>
              <a:t>https://docs.github.com/en/copilot/example-prompts-for-github-copilot-chat/refactoring-code/refactoring-for-performance-optimization</a:t>
            </a:r>
            <a:endParaRPr lang="pt-BR"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i="1" dirty="0">
                <a:solidFill>
                  <a:schemeClr val="dk1"/>
                </a:solidFill>
                <a:latin typeface="Calibri"/>
                <a:ea typeface="Calibri"/>
                <a:cs typeface="Calibri"/>
                <a:sym typeface="Calibri"/>
                <a:hlinkClick r:id="rId7"/>
              </a:rPr>
              <a:t>https://docs.github.com/en/copilot/example-prompts-for-github-copilot-chat/refactoring-code/improving-code-readability-and-maintainability#avoiding-sequential-conditional-checks</a:t>
            </a:r>
            <a:endParaRPr lang="pt-BR"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sz="1600" i="1" dirty="0">
              <a:solidFill>
                <a:schemeClr val="dk1"/>
              </a:solidFill>
              <a:latin typeface="Calibri"/>
              <a:ea typeface="Calibri"/>
              <a:cs typeface="Calibri"/>
              <a:sym typeface="Calibri"/>
            </a:endParaRPr>
          </a:p>
        </p:txBody>
      </p:sp>
      <p:sp>
        <p:nvSpPr>
          <p:cNvPr id="268" name="Google Shape;268;g109ffa863cd_0_356"/>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9295ED18-A814-4E32-CB0F-E538E60E43FD}"/>
              </a:ext>
            </a:extLst>
          </p:cNvPr>
          <p:cNvSpPr>
            <a:spLocks noGrp="1"/>
          </p:cNvSpPr>
          <p:nvPr>
            <p:ph type="sldNum" idx="12"/>
          </p:nvPr>
        </p:nvSpPr>
        <p:spPr/>
        <p:txBody>
          <a:bodyPr/>
          <a:lstStyle/>
          <a:p>
            <a:r>
              <a:rPr lang="en-US"/>
              <a:t>[</a:t>
            </a:r>
            <a:fld id="{00000000-1234-1234-1234-123412341234}" type="slidenum">
              <a:rPr lang="en-US">
                <a:solidFill>
                  <a:srgbClr val="EA4E60"/>
                </a:solidFill>
              </a:rPr>
              <a:t>11</a:t>
            </a:fld>
            <a:r>
              <a:rPr lang="en-US"/>
              <a:t>]</a:t>
            </a:r>
            <a:endParaRPr lang="pt-BR"/>
          </a:p>
        </p:txBody>
      </p:sp>
      <p:pic>
        <p:nvPicPr>
          <p:cNvPr id="5" name="Imagem 3">
            <a:extLst>
              <a:ext uri="{FF2B5EF4-FFF2-40B4-BE49-F238E27FC236}">
                <a16:creationId xmlns:a16="http://schemas.microsoft.com/office/drawing/2014/main" id="{AFC0D4B1-3278-1F8F-E273-E1620019B958}"/>
              </a:ext>
            </a:extLst>
          </p:cNvPr>
          <p:cNvPicPr>
            <a:picLocks noChangeAspect="1"/>
          </p:cNvPicPr>
          <p:nvPr/>
        </p:nvPicPr>
        <p:blipFill>
          <a:blip r:embed="rId8"/>
          <a:stretch>
            <a:fillRect/>
          </a:stretch>
        </p:blipFill>
        <p:spPr>
          <a:xfrm>
            <a:off x="8427350" y="150783"/>
            <a:ext cx="597049" cy="2512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12</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CDFD68CE-8E9E-F249-1BEF-F36DEB3BBDCB}"/>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F1613855-C3DE-3B14-B692-A082F2867EA8}"/>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a:solidFill>
                  <a:srgbClr val="A5A5A5"/>
                </a:solidFill>
                <a:latin typeface="Calibri"/>
                <a:ea typeface="Calibri"/>
                <a:cs typeface="Calibri"/>
              </a:rPr>
              <a:t>GitHub Copilot – Otimização de Código</a:t>
            </a:r>
            <a:endParaRPr lang="pt-BR" sz="2400" i="0" u="none" strike="noStrike" cap="none" dirty="0">
              <a:solidFill>
                <a:srgbClr val="A5A5A5"/>
              </a:solidFill>
              <a:latin typeface="Calibri"/>
              <a:ea typeface="Calibri"/>
              <a:cs typeface="Calibri"/>
            </a:endParaRPr>
          </a:p>
        </p:txBody>
      </p:sp>
      <p:sp>
        <p:nvSpPr>
          <p:cNvPr id="196" name="Google Shape;196;p5">
            <a:extLst>
              <a:ext uri="{FF2B5EF4-FFF2-40B4-BE49-F238E27FC236}">
                <a16:creationId xmlns:a16="http://schemas.microsoft.com/office/drawing/2014/main" id="{8FA6202D-32C8-79C9-07EF-9A28DC9FA668}"/>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i="0" u="none" strike="noStrike" cap="none" dirty="0">
                <a:solidFill>
                  <a:srgbClr val="EA4E60"/>
                </a:solidFill>
                <a:latin typeface="Century Gothic"/>
                <a:ea typeface="Century Gothic"/>
                <a:cs typeface="Century Gothic"/>
                <a:sym typeface="Century Gothic"/>
              </a:rPr>
              <a:t>Mude seu Código</a:t>
            </a:r>
            <a:endParaRPr lang="en-US" sz="4000" b="1"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244DC67-7BA0-850F-42A1-387E9BC9F4F2}"/>
              </a:ext>
            </a:extLst>
          </p:cNvPr>
          <p:cNvSpPr>
            <a:spLocks noGrp="1"/>
          </p:cNvSpPr>
          <p:nvPr>
            <p:ph type="sldNum" idx="12"/>
          </p:nvPr>
        </p:nvSpPr>
        <p:spPr/>
        <p:txBody>
          <a:bodyPr/>
          <a:lstStyle/>
          <a:p>
            <a:r>
              <a:rPr lang="en-US"/>
              <a:t>[</a:t>
            </a:r>
            <a:fld id="{00000000-1234-1234-1234-123412341234}" type="slidenum">
              <a:rPr lang="en-US">
                <a:solidFill>
                  <a:srgbClr val="EA4E60"/>
                </a:solidFill>
              </a:rPr>
              <a:t>13</a:t>
            </a:fld>
            <a:r>
              <a:rPr lang="en-US"/>
              <a:t>]</a:t>
            </a:r>
            <a:endParaRPr lang="pt-BR"/>
          </a:p>
        </p:txBody>
      </p:sp>
      <p:pic>
        <p:nvPicPr>
          <p:cNvPr id="5" name="Imagem 4">
            <a:extLst>
              <a:ext uri="{FF2B5EF4-FFF2-40B4-BE49-F238E27FC236}">
                <a16:creationId xmlns:a16="http://schemas.microsoft.com/office/drawing/2014/main" id="{40066E68-C7A5-085C-FC7D-79F9DD42322F}"/>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494254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a:extLst>
            <a:ext uri="{FF2B5EF4-FFF2-40B4-BE49-F238E27FC236}">
              <a16:creationId xmlns:a16="http://schemas.microsoft.com/office/drawing/2014/main" id="{4D242932-45CF-9470-73A5-22D44670E2B8}"/>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F8A020E1-4BF5-ED85-D7C1-EE0B543EAF18}"/>
              </a:ext>
            </a:extLst>
          </p:cNvPr>
          <p:cNvSpPr txBox="1"/>
          <p:nvPr/>
        </p:nvSpPr>
        <p:spPr>
          <a:xfrm>
            <a:off x="565525" y="2571750"/>
            <a:ext cx="5371148" cy="1347073"/>
          </a:xfrm>
          <a:prstGeom prst="rect">
            <a:avLst/>
          </a:prstGeom>
          <a:noFill/>
          <a:ln>
            <a:noFill/>
          </a:ln>
        </p:spPr>
        <p:txBody>
          <a:bodyPr spcFirstLastPara="1" wrap="square" lIns="91425" tIns="91425" rIns="91425" bIns="91425" anchor="ctr" anchorCtr="0">
            <a:noAutofit/>
          </a:bodyPr>
          <a:lstStyle/>
          <a:p>
            <a:pPr marL="76200" lvl="1">
              <a:buSzPts val="1600"/>
            </a:pPr>
            <a:r>
              <a:rPr lang="pt-BR" sz="2400" dirty="0">
                <a:solidFill>
                  <a:srgbClr val="040A24"/>
                </a:solidFill>
                <a:latin typeface="Calibri"/>
                <a:ea typeface="Calibri"/>
                <a:cs typeface="Calibri"/>
                <a:sym typeface="Calibri"/>
              </a:rPr>
              <a:t>Veja como o </a:t>
            </a:r>
            <a:r>
              <a:rPr lang="pt-BR" sz="2400" dirty="0" err="1">
                <a:solidFill>
                  <a:srgbClr val="040A24"/>
                </a:solidFill>
                <a:latin typeface="Calibri"/>
                <a:ea typeface="Calibri"/>
                <a:cs typeface="Calibri"/>
                <a:sym typeface="Calibri"/>
              </a:rPr>
              <a:t>Github</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Copilot</a:t>
            </a:r>
            <a:r>
              <a:rPr lang="pt-BR" sz="2400" dirty="0">
                <a:solidFill>
                  <a:srgbClr val="040A24"/>
                </a:solidFill>
                <a:latin typeface="Calibri"/>
                <a:ea typeface="Calibri"/>
                <a:cs typeface="Calibri"/>
                <a:sym typeface="Calibri"/>
              </a:rPr>
              <a:t> pode </a:t>
            </a:r>
            <a:r>
              <a:rPr lang="pt-BR" sz="2400" dirty="0" err="1">
                <a:solidFill>
                  <a:srgbClr val="040A24"/>
                </a:solidFill>
                <a:latin typeface="Calibri"/>
                <a:ea typeface="Calibri"/>
                <a:cs typeface="Calibri"/>
                <a:sym typeface="Calibri"/>
              </a:rPr>
              <a:t>refatorar</a:t>
            </a:r>
            <a:r>
              <a:rPr lang="pt-BR" sz="2400" dirty="0">
                <a:solidFill>
                  <a:srgbClr val="040A24"/>
                </a:solidFill>
                <a:latin typeface="Calibri"/>
                <a:ea typeface="Calibri"/>
                <a:cs typeface="Calibri"/>
                <a:sym typeface="Calibri"/>
              </a:rPr>
              <a:t> seu código de maneira rápida.</a:t>
            </a:r>
            <a:endParaRPr sz="2400" dirty="0">
              <a:solidFill>
                <a:srgbClr val="040A24"/>
              </a:solidFill>
              <a:latin typeface="Calibri"/>
              <a:ea typeface="Calibri"/>
              <a:cs typeface="Calibri"/>
              <a:sym typeface="Calibri"/>
            </a:endParaRPr>
          </a:p>
        </p:txBody>
      </p:sp>
      <p:sp>
        <p:nvSpPr>
          <p:cNvPr id="169" name="Google Shape;169;p3">
            <a:extLst>
              <a:ext uri="{FF2B5EF4-FFF2-40B4-BE49-F238E27FC236}">
                <a16:creationId xmlns:a16="http://schemas.microsoft.com/office/drawing/2014/main" id="{C023E172-79DE-F76B-7EAA-0E63F4103FFB}"/>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dirty="0">
                <a:solidFill>
                  <a:srgbClr val="EA4E60"/>
                </a:solidFill>
                <a:latin typeface="Century Gothic"/>
                <a:ea typeface="Century Gothic"/>
                <a:cs typeface="Century Gothic"/>
                <a:sym typeface="Century Gothic"/>
              </a:rPr>
              <a:t>Código </a:t>
            </a:r>
            <a:r>
              <a:rPr lang="en-US" sz="4000" b="1" i="0" u="none" strike="noStrike" cap="none" dirty="0" err="1">
                <a:solidFill>
                  <a:srgbClr val="EA4E60"/>
                </a:solidFill>
                <a:latin typeface="Century Gothic"/>
                <a:ea typeface="Century Gothic"/>
                <a:cs typeface="Century Gothic"/>
                <a:sym typeface="Century Gothic"/>
              </a:rPr>
              <a:t>precisa</a:t>
            </a:r>
            <a:r>
              <a:rPr lang="en-US" sz="4000" b="1" i="0" u="none" strike="noStrike" cap="none" dirty="0">
                <a:solidFill>
                  <a:srgbClr val="EA4E60"/>
                </a:solidFill>
                <a:latin typeface="Century Gothic"/>
                <a:ea typeface="Century Gothic"/>
                <a:cs typeface="Century Gothic"/>
                <a:sym typeface="Century Gothic"/>
              </a:rPr>
              <a:t> ser </a:t>
            </a:r>
            <a:r>
              <a:rPr lang="en-US" sz="4000" b="1" i="0" u="none" strike="noStrike" cap="none" dirty="0" err="1">
                <a:solidFill>
                  <a:srgbClr val="EA4E60"/>
                </a:solidFill>
                <a:latin typeface="Century Gothic"/>
                <a:ea typeface="Century Gothic"/>
                <a:cs typeface="Century Gothic"/>
                <a:sym typeface="Century Gothic"/>
              </a:rPr>
              <a:t>refatorado</a:t>
            </a:r>
            <a:r>
              <a:rPr lang="en-US" sz="4000" b="1" i="0" u="none" strike="noStrike" cap="none" dirty="0">
                <a:solidFill>
                  <a:srgbClr val="EA4E60"/>
                </a:solidFill>
                <a:latin typeface="Century Gothic"/>
                <a:ea typeface="Century Gothic"/>
                <a:cs typeface="Century Gothic"/>
                <a:sym typeface="Century Gothic"/>
              </a:rPr>
              <a:t> </a:t>
            </a:r>
            <a:r>
              <a:rPr lang="en-US" sz="4000" b="1" i="0" u="none" strike="noStrike" cap="none" dirty="0" err="1">
                <a:solidFill>
                  <a:srgbClr val="EA4E60"/>
                </a:solidFill>
                <a:latin typeface="Century Gothic"/>
                <a:ea typeface="Century Gothic"/>
                <a:cs typeface="Century Gothic"/>
                <a:sym typeface="Century Gothic"/>
              </a:rPr>
              <a:t>constantemente</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F301B9DE-E295-82EC-6D8E-5DA8D1B05BD7}"/>
              </a:ext>
            </a:extLst>
          </p:cNvPr>
          <p:cNvSpPr>
            <a:spLocks noGrp="1"/>
          </p:cNvSpPr>
          <p:nvPr>
            <p:ph type="sldNum" idx="12"/>
          </p:nvPr>
        </p:nvSpPr>
        <p:spPr/>
        <p:txBody>
          <a:bodyPr/>
          <a:lstStyle/>
          <a:p>
            <a:r>
              <a:rPr lang="en-US"/>
              <a:t>[</a:t>
            </a:r>
            <a:fld id="{00000000-1234-1234-1234-123412341234}" type="slidenum">
              <a:rPr lang="en-US">
                <a:solidFill>
                  <a:srgbClr val="EA4E60"/>
                </a:solidFill>
              </a:rPr>
              <a:t>14</a:t>
            </a:fld>
            <a:r>
              <a:rPr lang="en-US"/>
              <a:t>]</a:t>
            </a:r>
            <a:endParaRPr lang="pt-BR"/>
          </a:p>
        </p:txBody>
      </p:sp>
      <p:pic>
        <p:nvPicPr>
          <p:cNvPr id="5" name="Imagem 3">
            <a:extLst>
              <a:ext uri="{FF2B5EF4-FFF2-40B4-BE49-F238E27FC236}">
                <a16:creationId xmlns:a16="http://schemas.microsoft.com/office/drawing/2014/main" id="{06051174-1474-5EB1-B69C-C4279E315461}"/>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22485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34728558-E48D-6919-F4D7-623189C2BB1E}"/>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AD7034BA-33E9-086A-54FD-5229CD058463}"/>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a:t>
            </a:r>
            <a:r>
              <a:rPr lang="pt-BR" sz="5400" b="1" i="1" u="none" strike="noStrike" cap="none" dirty="0" err="1">
                <a:solidFill>
                  <a:schemeClr val="lt1"/>
                </a:solidFill>
                <a:latin typeface="Century Gothic"/>
                <a:ea typeface="Century Gothic"/>
                <a:cs typeface="Century Gothic"/>
                <a:sym typeface="Century Gothic"/>
              </a:rPr>
              <a:t>refatorar</a:t>
            </a:r>
            <a:r>
              <a:rPr lang="pt-BR" sz="5400" b="1" i="1" u="none" strike="noStrike" cap="none" dirty="0">
                <a:solidFill>
                  <a:schemeClr val="lt1"/>
                </a:solidFill>
                <a:latin typeface="Century Gothic"/>
                <a:ea typeface="Century Gothic"/>
                <a:cs typeface="Century Gothic"/>
                <a:sym typeface="Century Gothic"/>
              </a:rPr>
              <a:t> código com o </a:t>
            </a:r>
            <a:r>
              <a:rPr lang="pt-BR" sz="5400" b="1" i="1" u="none" strike="noStrike" cap="none" dirty="0" err="1">
                <a:solidFill>
                  <a:schemeClr val="lt1"/>
                </a:solidFill>
                <a:latin typeface="Century Gothic"/>
                <a:ea typeface="Century Gothic"/>
                <a:cs typeface="Century Gothic"/>
                <a:sym typeface="Century Gothic"/>
              </a:rPr>
              <a:t>Copilot</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855D05D1-ABFB-F5DB-259F-978ECB6B6614}"/>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099B8694-08B3-63BC-DD5F-C3D63489AF24}"/>
              </a:ext>
            </a:extLst>
          </p:cNvPr>
          <p:cNvSpPr>
            <a:spLocks noGrp="1"/>
          </p:cNvSpPr>
          <p:nvPr>
            <p:ph type="sldNum" idx="12"/>
          </p:nvPr>
        </p:nvSpPr>
        <p:spPr/>
        <p:txBody>
          <a:bodyPr/>
          <a:lstStyle/>
          <a:p>
            <a:r>
              <a:rPr lang="en-US"/>
              <a:t>[</a:t>
            </a:r>
            <a:fld id="{00000000-1234-1234-1234-123412341234}" type="slidenum">
              <a:rPr lang="en-US">
                <a:solidFill>
                  <a:srgbClr val="EA4E60"/>
                </a:solidFill>
              </a:rPr>
              <a:t>15</a:t>
            </a:fld>
            <a:r>
              <a:rPr lang="en-US"/>
              <a:t>]</a:t>
            </a:r>
            <a:endParaRPr lang="pt-BR"/>
          </a:p>
        </p:txBody>
      </p:sp>
      <p:pic>
        <p:nvPicPr>
          <p:cNvPr id="5" name="Imagem 4">
            <a:extLst>
              <a:ext uri="{FF2B5EF4-FFF2-40B4-BE49-F238E27FC236}">
                <a16:creationId xmlns:a16="http://schemas.microsoft.com/office/drawing/2014/main" id="{9569D301-8921-D009-DEF7-192A18140758}"/>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050607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a:extLst>
            <a:ext uri="{FF2B5EF4-FFF2-40B4-BE49-F238E27FC236}">
              <a16:creationId xmlns:a16="http://schemas.microsoft.com/office/drawing/2014/main" id="{BBAA070C-36B2-47EE-091B-1E7E1BBDF321}"/>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F7017890-A3FC-F48D-2CA4-10F3AD1EDCFF}"/>
              </a:ext>
            </a:extLst>
          </p:cNvPr>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pt-BR" i="1" dirty="0">
                <a:solidFill>
                  <a:schemeClr val="dk1"/>
                </a:solidFill>
                <a:latin typeface="Calibri"/>
                <a:ea typeface="Calibri"/>
                <a:cs typeface="Calibri"/>
                <a:sym typeface="Calibri"/>
                <a:hlinkClick r:id="rId3"/>
              </a:rPr>
              <a:t>https://docs.github.com/en/enterprise-cloud@latest/copilot/using-github-copilot/guides-on-using-github-copilot/refactoring-code-with-github-copilot</a:t>
            </a:r>
            <a:endParaRPr lang="pt-BR"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i="1" dirty="0">
                <a:solidFill>
                  <a:schemeClr val="dk1"/>
                </a:solidFill>
                <a:latin typeface="Calibri"/>
                <a:ea typeface="Calibri"/>
                <a:cs typeface="Calibri"/>
                <a:sym typeface="Calibri"/>
                <a:hlinkClick r:id="rId4"/>
              </a:rPr>
              <a:t>https://docs.github.com/pt/copilot/example-prompts-for-github-copilot-chat/security-analysis/finding-existing-vulnerabilities-in-code</a:t>
            </a:r>
            <a:endParaRPr lang="pt-BR"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lang="pt-BR"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ABFD12C5-6BB0-FC6B-D564-D1D9DCA49619}"/>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2527E9C5-C15D-B4EF-830C-7FA98BEE8CC8}"/>
              </a:ext>
            </a:extLst>
          </p:cNvPr>
          <p:cNvSpPr>
            <a:spLocks noGrp="1"/>
          </p:cNvSpPr>
          <p:nvPr>
            <p:ph type="sldNum" idx="12"/>
          </p:nvPr>
        </p:nvSpPr>
        <p:spPr/>
        <p:txBody>
          <a:bodyPr/>
          <a:lstStyle/>
          <a:p>
            <a:r>
              <a:rPr lang="en-US"/>
              <a:t>[</a:t>
            </a:r>
            <a:fld id="{00000000-1234-1234-1234-123412341234}" type="slidenum">
              <a:rPr lang="en-US">
                <a:solidFill>
                  <a:srgbClr val="EA4E60"/>
                </a:solidFill>
              </a:rPr>
              <a:t>16</a:t>
            </a:fld>
            <a:r>
              <a:rPr lang="en-US"/>
              <a:t>]</a:t>
            </a:r>
            <a:endParaRPr lang="pt-BR"/>
          </a:p>
        </p:txBody>
      </p:sp>
      <p:pic>
        <p:nvPicPr>
          <p:cNvPr id="5" name="Imagem 3">
            <a:extLst>
              <a:ext uri="{FF2B5EF4-FFF2-40B4-BE49-F238E27FC236}">
                <a16:creationId xmlns:a16="http://schemas.microsoft.com/office/drawing/2014/main" id="{F58A45C9-1D0E-7B0C-E388-1E807B3B4229}"/>
              </a:ext>
            </a:extLst>
          </p:cNvPr>
          <p:cNvPicPr>
            <a:picLocks noChangeAspect="1"/>
          </p:cNvPicPr>
          <p:nvPr/>
        </p:nvPicPr>
        <p:blipFill>
          <a:blip r:embed="rId5"/>
          <a:stretch>
            <a:fillRect/>
          </a:stretch>
        </p:blipFill>
        <p:spPr>
          <a:xfrm>
            <a:off x="8427350" y="150783"/>
            <a:ext cx="597049" cy="251208"/>
          </a:xfrm>
          <a:prstGeom prst="rect">
            <a:avLst/>
          </a:prstGeom>
        </p:spPr>
      </p:pic>
    </p:spTree>
    <p:extLst>
      <p:ext uri="{BB962C8B-B14F-4D97-AF65-F5344CB8AC3E}">
        <p14:creationId xmlns:p14="http://schemas.microsoft.com/office/powerpoint/2010/main" val="978098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a:extLst>
            <a:ext uri="{FF2B5EF4-FFF2-40B4-BE49-F238E27FC236}">
              <a16:creationId xmlns:a16="http://schemas.microsoft.com/office/drawing/2014/main" id="{00FCFE18-217F-09E1-2E53-7F871AB3EFA4}"/>
            </a:ext>
          </a:extLst>
        </p:cNvPr>
        <p:cNvGrpSpPr/>
        <p:nvPr/>
      </p:nvGrpSpPr>
      <p:grpSpPr>
        <a:xfrm>
          <a:off x="0" y="0"/>
          <a:ext cx="0" cy="0"/>
          <a:chOff x="0" y="0"/>
          <a:chExt cx="0" cy="0"/>
        </a:xfrm>
      </p:grpSpPr>
      <p:sp>
        <p:nvSpPr>
          <p:cNvPr id="281" name="Google Shape;281;p14">
            <a:extLst>
              <a:ext uri="{FF2B5EF4-FFF2-40B4-BE49-F238E27FC236}">
                <a16:creationId xmlns:a16="http://schemas.microsoft.com/office/drawing/2014/main" id="{15EC0E35-2915-DB35-AF3A-BDD62044080A}"/>
              </a:ext>
            </a:extLst>
          </p:cNvPr>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a:extLst>
              <a:ext uri="{FF2B5EF4-FFF2-40B4-BE49-F238E27FC236}">
                <a16:creationId xmlns:a16="http://schemas.microsoft.com/office/drawing/2014/main" id="{C6401527-A745-81B9-1332-433A88F48E8C}"/>
              </a:ext>
            </a:extLst>
          </p:cNvPr>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2D9C6B69-17FD-94CF-BE82-42B5895E7988}"/>
              </a:ext>
            </a:extLst>
          </p:cNvPr>
          <p:cNvSpPr>
            <a:spLocks noGrp="1"/>
          </p:cNvSpPr>
          <p:nvPr>
            <p:ph type="sldNum" idx="12"/>
          </p:nvPr>
        </p:nvSpPr>
        <p:spPr/>
        <p:txBody>
          <a:bodyPr/>
          <a:lstStyle/>
          <a:p>
            <a:r>
              <a:rPr lang="en-US"/>
              <a:t>[</a:t>
            </a:r>
            <a:fld id="{00000000-1234-1234-1234-123412341234}" type="slidenum">
              <a:rPr lang="en-US" dirty="0">
                <a:solidFill>
                  <a:srgbClr val="EA4E60"/>
                </a:solidFill>
              </a:rPr>
              <a:t>17</a:t>
            </a:fld>
            <a:r>
              <a:rPr lang="en-US"/>
              <a:t>]</a:t>
            </a:r>
            <a:endParaRPr lang="pt-BR"/>
          </a:p>
        </p:txBody>
      </p:sp>
      <p:pic>
        <p:nvPicPr>
          <p:cNvPr id="4" name="Imagem 3">
            <a:extLst>
              <a:ext uri="{FF2B5EF4-FFF2-40B4-BE49-F238E27FC236}">
                <a16:creationId xmlns:a16="http://schemas.microsoft.com/office/drawing/2014/main" id="{C2F1402C-B48F-A281-760E-4BF341529407}"/>
              </a:ext>
            </a:extLst>
          </p:cNvPr>
          <p:cNvPicPr>
            <a:picLocks noChangeAspect="1"/>
          </p:cNvPicPr>
          <p:nvPr/>
        </p:nvPicPr>
        <p:blipFill>
          <a:blip r:embed="rId4"/>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73160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AA53E4E3-FDE8-AD45-B275-9AEBFFB37896}"/>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3DF9FD70-C917-7E70-9832-8A5263AA5DF6}"/>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a:solidFill>
                  <a:srgbClr val="A5A5A5"/>
                </a:solidFill>
                <a:latin typeface="Calibri"/>
                <a:ea typeface="Calibri"/>
                <a:cs typeface="Calibri"/>
              </a:rPr>
              <a:t>GitHub Copilot – Otimização de Código</a:t>
            </a:r>
            <a:endParaRPr lang="pt-BR" sz="2400" i="0" u="none" strike="noStrike" cap="none" dirty="0">
              <a:solidFill>
                <a:srgbClr val="A5A5A5"/>
              </a:solidFill>
              <a:latin typeface="Calibri"/>
              <a:ea typeface="Calibri"/>
              <a:cs typeface="Calibri"/>
            </a:endParaRPr>
          </a:p>
        </p:txBody>
      </p:sp>
      <p:sp>
        <p:nvSpPr>
          <p:cNvPr id="196" name="Google Shape;196;p5">
            <a:extLst>
              <a:ext uri="{FF2B5EF4-FFF2-40B4-BE49-F238E27FC236}">
                <a16:creationId xmlns:a16="http://schemas.microsoft.com/office/drawing/2014/main" id="{05293372-E2D1-7813-480C-95057EC1E851}"/>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i="0" u="none" strike="noStrike" cap="none" dirty="0">
                <a:solidFill>
                  <a:srgbClr val="EA4E60"/>
                </a:solidFill>
                <a:latin typeface="Century Gothic"/>
                <a:ea typeface="Century Gothic"/>
                <a:cs typeface="Century Gothic"/>
                <a:sym typeface="Century Gothic"/>
              </a:rPr>
              <a:t>Além de Código</a:t>
            </a:r>
            <a:endParaRPr lang="en-US" sz="4000" b="1"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C6455CE5-9435-1ABD-91D1-326A8D87167C}"/>
              </a:ext>
            </a:extLst>
          </p:cNvPr>
          <p:cNvSpPr>
            <a:spLocks noGrp="1"/>
          </p:cNvSpPr>
          <p:nvPr>
            <p:ph type="sldNum" idx="12"/>
          </p:nvPr>
        </p:nvSpPr>
        <p:spPr/>
        <p:txBody>
          <a:bodyPr/>
          <a:lstStyle/>
          <a:p>
            <a:r>
              <a:rPr lang="en-US"/>
              <a:t>[</a:t>
            </a:r>
            <a:fld id="{00000000-1234-1234-1234-123412341234}" type="slidenum">
              <a:rPr lang="en-US">
                <a:solidFill>
                  <a:srgbClr val="EA4E60"/>
                </a:solidFill>
              </a:rPr>
              <a:t>18</a:t>
            </a:fld>
            <a:r>
              <a:rPr lang="en-US"/>
              <a:t>]</a:t>
            </a:r>
            <a:endParaRPr lang="pt-BR"/>
          </a:p>
        </p:txBody>
      </p:sp>
      <p:pic>
        <p:nvPicPr>
          <p:cNvPr id="5" name="Imagem 4">
            <a:extLst>
              <a:ext uri="{FF2B5EF4-FFF2-40B4-BE49-F238E27FC236}">
                <a16:creationId xmlns:a16="http://schemas.microsoft.com/office/drawing/2014/main" id="{3F760B57-CB93-D384-B084-C964665F07D1}"/>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005788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a:extLst>
            <a:ext uri="{FF2B5EF4-FFF2-40B4-BE49-F238E27FC236}">
              <a16:creationId xmlns:a16="http://schemas.microsoft.com/office/drawing/2014/main" id="{B5C0235C-2C38-BDCC-BA06-EB66BCA6229A}"/>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ED606FF6-B9BB-D3D0-65AF-6B2B49DE2529}"/>
              </a:ext>
            </a:extLst>
          </p:cNvPr>
          <p:cNvSpPr txBox="1"/>
          <p:nvPr/>
        </p:nvSpPr>
        <p:spPr>
          <a:xfrm>
            <a:off x="565525" y="2571750"/>
            <a:ext cx="5371148" cy="1347073"/>
          </a:xfrm>
          <a:prstGeom prst="rect">
            <a:avLst/>
          </a:prstGeom>
          <a:noFill/>
          <a:ln>
            <a:noFill/>
          </a:ln>
        </p:spPr>
        <p:txBody>
          <a:bodyPr spcFirstLastPara="1" wrap="square" lIns="91425" tIns="91425" rIns="91425" bIns="91425" anchor="ctr" anchorCtr="0">
            <a:noAutofit/>
          </a:bodyPr>
          <a:lstStyle/>
          <a:p>
            <a:pPr marL="76200" lvl="1">
              <a:buSzPts val="1600"/>
            </a:pPr>
            <a:r>
              <a:rPr lang="pt-BR" sz="2400" dirty="0">
                <a:solidFill>
                  <a:srgbClr val="040A24"/>
                </a:solidFill>
                <a:latin typeface="Calibri"/>
                <a:ea typeface="Calibri"/>
                <a:cs typeface="Calibri"/>
                <a:sym typeface="Calibri"/>
              </a:rPr>
              <a:t>Veja como o </a:t>
            </a:r>
            <a:r>
              <a:rPr lang="pt-BR" sz="2400" dirty="0" err="1">
                <a:solidFill>
                  <a:srgbClr val="040A24"/>
                </a:solidFill>
                <a:latin typeface="Calibri"/>
                <a:ea typeface="Calibri"/>
                <a:cs typeface="Calibri"/>
                <a:sym typeface="Calibri"/>
              </a:rPr>
              <a:t>Github</a:t>
            </a:r>
            <a:r>
              <a:rPr lang="pt-BR" sz="2400" dirty="0">
                <a:solidFill>
                  <a:srgbClr val="040A24"/>
                </a:solidFill>
                <a:latin typeface="Calibri"/>
                <a:ea typeface="Calibri"/>
                <a:cs typeface="Calibri"/>
                <a:sym typeface="Calibri"/>
              </a:rPr>
              <a:t> </a:t>
            </a:r>
            <a:r>
              <a:rPr lang="pt-BR" sz="2400" dirty="0" err="1">
                <a:solidFill>
                  <a:srgbClr val="040A24"/>
                </a:solidFill>
                <a:latin typeface="Calibri"/>
                <a:ea typeface="Calibri"/>
                <a:cs typeface="Calibri"/>
                <a:sym typeface="Calibri"/>
              </a:rPr>
              <a:t>Copilot</a:t>
            </a:r>
            <a:r>
              <a:rPr lang="pt-BR" sz="2400" dirty="0">
                <a:solidFill>
                  <a:srgbClr val="040A24"/>
                </a:solidFill>
                <a:latin typeface="Calibri"/>
                <a:ea typeface="Calibri"/>
                <a:cs typeface="Calibri"/>
                <a:sym typeface="Calibri"/>
              </a:rPr>
              <a:t> pode ajudar  seu código ser testado de maneira rápida.</a:t>
            </a:r>
            <a:endParaRPr sz="2400" dirty="0">
              <a:solidFill>
                <a:srgbClr val="040A24"/>
              </a:solidFill>
              <a:latin typeface="Calibri"/>
              <a:ea typeface="Calibri"/>
              <a:cs typeface="Calibri"/>
              <a:sym typeface="Calibri"/>
            </a:endParaRPr>
          </a:p>
        </p:txBody>
      </p:sp>
      <p:sp>
        <p:nvSpPr>
          <p:cNvPr id="169" name="Google Shape;169;p3">
            <a:extLst>
              <a:ext uri="{FF2B5EF4-FFF2-40B4-BE49-F238E27FC236}">
                <a16:creationId xmlns:a16="http://schemas.microsoft.com/office/drawing/2014/main" id="{822B81C4-32D5-D31B-5290-4E92A2DA1351}"/>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dirty="0">
                <a:solidFill>
                  <a:srgbClr val="EA4E60"/>
                </a:solidFill>
                <a:latin typeface="Century Gothic"/>
                <a:ea typeface="Century Gothic"/>
                <a:cs typeface="Century Gothic"/>
                <a:sym typeface="Century Gothic"/>
              </a:rPr>
              <a:t>Código </a:t>
            </a:r>
            <a:r>
              <a:rPr lang="en-US" sz="4000" b="1" i="0" u="none" strike="noStrike" cap="none" dirty="0" err="1">
                <a:solidFill>
                  <a:srgbClr val="EA4E60"/>
                </a:solidFill>
                <a:latin typeface="Century Gothic"/>
                <a:ea typeface="Century Gothic"/>
                <a:cs typeface="Century Gothic"/>
                <a:sym typeface="Century Gothic"/>
              </a:rPr>
              <a:t>precisa</a:t>
            </a:r>
            <a:r>
              <a:rPr lang="en-US" sz="4000" b="1" i="0" u="none" strike="noStrike" cap="none" dirty="0">
                <a:solidFill>
                  <a:srgbClr val="EA4E60"/>
                </a:solidFill>
                <a:latin typeface="Century Gothic"/>
                <a:ea typeface="Century Gothic"/>
                <a:cs typeface="Century Gothic"/>
                <a:sym typeface="Century Gothic"/>
              </a:rPr>
              <a:t> ser </a:t>
            </a:r>
            <a:r>
              <a:rPr lang="en-US" sz="4000" b="1" i="0" u="none" strike="noStrike" cap="none" dirty="0" err="1">
                <a:solidFill>
                  <a:srgbClr val="EA4E60"/>
                </a:solidFill>
                <a:latin typeface="Century Gothic"/>
                <a:ea typeface="Century Gothic"/>
                <a:cs typeface="Century Gothic"/>
                <a:sym typeface="Century Gothic"/>
              </a:rPr>
              <a:t>testado</a:t>
            </a:r>
            <a:r>
              <a:rPr lang="en-US" sz="4000" b="1" i="0" u="none" strike="noStrike" cap="none" dirty="0">
                <a:solidFill>
                  <a:srgbClr val="EA4E60"/>
                </a:solidFill>
                <a:latin typeface="Century Gothic"/>
                <a:ea typeface="Century Gothic"/>
                <a:cs typeface="Century Gothic"/>
                <a:sym typeface="Century Gothic"/>
              </a:rPr>
              <a:t>!</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73349292-CF94-B210-7CB8-73DAA0548495}"/>
              </a:ext>
            </a:extLst>
          </p:cNvPr>
          <p:cNvSpPr>
            <a:spLocks noGrp="1"/>
          </p:cNvSpPr>
          <p:nvPr>
            <p:ph type="sldNum" idx="12"/>
          </p:nvPr>
        </p:nvSpPr>
        <p:spPr/>
        <p:txBody>
          <a:bodyPr/>
          <a:lstStyle/>
          <a:p>
            <a:r>
              <a:rPr lang="en-US"/>
              <a:t>[</a:t>
            </a:r>
            <a:fld id="{00000000-1234-1234-1234-123412341234}" type="slidenum">
              <a:rPr lang="en-US">
                <a:solidFill>
                  <a:srgbClr val="EA4E60"/>
                </a:solidFill>
              </a:rPr>
              <a:t>19</a:t>
            </a:fld>
            <a:r>
              <a:rPr lang="en-US"/>
              <a:t>]</a:t>
            </a:r>
            <a:endParaRPr lang="pt-BR"/>
          </a:p>
        </p:txBody>
      </p:sp>
      <p:pic>
        <p:nvPicPr>
          <p:cNvPr id="5" name="Imagem 3">
            <a:extLst>
              <a:ext uri="{FF2B5EF4-FFF2-40B4-BE49-F238E27FC236}">
                <a16:creationId xmlns:a16="http://schemas.microsoft.com/office/drawing/2014/main" id="{5E93EFFE-D873-BACB-5B06-EAFF61F83275}"/>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88046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BE879C03-3BE3-9DAC-B5A4-99B904982349}"/>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C9EB695C-928D-0917-B8E9-5B39C34B162A}"/>
              </a:ext>
            </a:extLst>
          </p:cNvPr>
          <p:cNvSpPr txBox="1"/>
          <p:nvPr/>
        </p:nvSpPr>
        <p:spPr>
          <a:xfrm>
            <a:off x="565525" y="1501886"/>
            <a:ext cx="7984551" cy="3103935"/>
          </a:xfrm>
          <a:prstGeom prst="rect">
            <a:avLst/>
          </a:prstGeom>
          <a:noFill/>
          <a:ln>
            <a:noFill/>
          </a:ln>
        </p:spPr>
        <p:txBody>
          <a:bodyPr spcFirstLastPara="1" wrap="square" lIns="91425" tIns="91425" rIns="91425" bIns="91425" anchor="ctr" anchorCtr="0">
            <a:noAutofit/>
          </a:bodyPr>
          <a:lstStyle/>
          <a:p>
            <a:pPr>
              <a:buSzPts val="1600"/>
              <a:buFont typeface="Arial"/>
              <a:buChar char="•"/>
            </a:pPr>
            <a:r>
              <a:rPr lang="en-US" sz="2400" dirty="0">
                <a:latin typeface="Calibri"/>
              </a:rPr>
              <a:t> </a:t>
            </a:r>
            <a:r>
              <a:rPr lang="en-US" sz="2400" dirty="0" err="1">
                <a:latin typeface="Calibri"/>
              </a:rPr>
              <a:t>Já</a:t>
            </a:r>
            <a:r>
              <a:rPr lang="en-US" sz="2400" dirty="0">
                <a:latin typeface="Calibri"/>
              </a:rPr>
              <a:t> </a:t>
            </a:r>
            <a:r>
              <a:rPr lang="en-US" sz="2400" dirty="0" err="1">
                <a:latin typeface="Calibri"/>
              </a:rPr>
              <a:t>trabalhei</a:t>
            </a:r>
            <a:r>
              <a:rPr lang="en-US" sz="2400" dirty="0">
                <a:latin typeface="Calibri"/>
              </a:rPr>
              <a:t> de um </a:t>
            </a:r>
            <a:r>
              <a:rPr lang="en-US" sz="2400" dirty="0" err="1">
                <a:latin typeface="Calibri"/>
              </a:rPr>
              <a:t>pouco</a:t>
            </a:r>
            <a:r>
              <a:rPr lang="en-US" sz="2400" dirty="0">
                <a:latin typeface="Calibri"/>
              </a:rPr>
              <a:t> de </a:t>
            </a:r>
            <a:r>
              <a:rPr lang="en-US" sz="2400" dirty="0" err="1">
                <a:latin typeface="Calibri"/>
              </a:rPr>
              <a:t>tudo</a:t>
            </a:r>
            <a:r>
              <a:rPr lang="en-US" sz="2400" dirty="0">
                <a:latin typeface="Calibri"/>
              </a:rPr>
              <a:t> </a:t>
            </a:r>
            <a:r>
              <a:rPr lang="en-US" sz="2400" dirty="0" err="1">
                <a:latin typeface="Calibri"/>
              </a:rPr>
              <a:t>nesse</a:t>
            </a:r>
            <a:r>
              <a:rPr lang="en-US" sz="2400" dirty="0">
                <a:latin typeface="Calibri"/>
              </a:rPr>
              <a:t> </a:t>
            </a:r>
            <a:r>
              <a:rPr lang="en-US" sz="2400" dirty="0" err="1">
                <a:latin typeface="Calibri"/>
              </a:rPr>
              <a:t>mundão</a:t>
            </a:r>
            <a:r>
              <a:rPr lang="en-US" sz="2400" dirty="0">
                <a:latin typeface="Calibri"/>
              </a:rPr>
              <a:t> de TI</a:t>
            </a:r>
          </a:p>
          <a:p>
            <a:pPr>
              <a:buSzPts val="1600"/>
              <a:buFont typeface="Arial"/>
              <a:buChar char="•"/>
            </a:pP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Hoje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trabalho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na</a:t>
            </a:r>
            <a:r>
              <a:rPr lang="en-US" sz="2400" dirty="0">
                <a:solidFill>
                  <a:srgbClr val="040A24"/>
                </a:solidFill>
                <a:latin typeface="Calibri"/>
                <a:ea typeface="Calibri"/>
                <a:cs typeface="Calibri"/>
              </a:rPr>
              <a:t> Microsoft </a:t>
            </a:r>
            <a:r>
              <a:rPr lang="en-US" sz="2400" dirty="0" err="1">
                <a:solidFill>
                  <a:srgbClr val="040A24"/>
                </a:solidFill>
                <a:latin typeface="Calibri"/>
                <a:ea typeface="Calibri"/>
                <a:cs typeface="Calibri"/>
              </a:rPr>
              <a:t>como</a:t>
            </a:r>
            <a:r>
              <a:rPr lang="en-US" sz="2400" dirty="0">
                <a:solidFill>
                  <a:srgbClr val="040A24"/>
                </a:solidFill>
                <a:latin typeface="Calibri"/>
                <a:ea typeface="Calibri"/>
                <a:cs typeface="Calibri"/>
              </a:rPr>
              <a:t> um Cloud Advocate/Technical Program Manager</a:t>
            </a:r>
          </a:p>
          <a:p>
            <a:pPr>
              <a:buSzPts val="1600"/>
              <a:buFont typeface="Arial"/>
              <a:buChar char="•"/>
            </a:pPr>
            <a:r>
              <a:rPr lang="en-US" sz="2400" dirty="0">
                <a:solidFill>
                  <a:srgbClr val="040A24"/>
                </a:solidFill>
                <a:latin typeface="Calibri"/>
                <a:ea typeface="Calibri"/>
                <a:cs typeface="Calibri"/>
              </a:rPr>
              <a:t> Amo </a:t>
            </a:r>
            <a:r>
              <a:rPr lang="en-US" sz="2400" dirty="0" err="1">
                <a:solidFill>
                  <a:srgbClr val="040A24"/>
                </a:solidFill>
                <a:latin typeface="Calibri"/>
                <a:ea typeface="Calibri"/>
                <a:cs typeface="Calibri"/>
              </a:rPr>
              <a:t>aprender</a:t>
            </a:r>
            <a:r>
              <a:rPr lang="en-US" sz="2400" dirty="0">
                <a:solidFill>
                  <a:srgbClr val="040A24"/>
                </a:solidFill>
                <a:latin typeface="Calibri"/>
                <a:ea typeface="Calibri"/>
                <a:cs typeface="Calibri"/>
              </a:rPr>
              <a:t> e </a:t>
            </a:r>
            <a:r>
              <a:rPr lang="en-US" sz="2400" dirty="0" err="1">
                <a:solidFill>
                  <a:srgbClr val="040A24"/>
                </a:solidFill>
                <a:latin typeface="Calibri"/>
                <a:ea typeface="Calibri"/>
                <a:cs typeface="Calibri"/>
              </a:rPr>
              <a:t>ensinar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pessoas</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poderem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a:t>
            </a:r>
          </a:p>
        </p:txBody>
      </p:sp>
      <p:sp>
        <p:nvSpPr>
          <p:cNvPr id="169" name="Google Shape;169;p3">
            <a:extLst>
              <a:ext uri="{FF2B5EF4-FFF2-40B4-BE49-F238E27FC236}">
                <a16:creationId xmlns:a16="http://schemas.microsoft.com/office/drawing/2014/main" id="{C60E661B-5E9E-82C4-FF69-9FE471B8FE7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err="1">
                <a:solidFill>
                  <a:srgbClr val="EA4E60"/>
                </a:solidFill>
                <a:latin typeface="Century Gothic"/>
                <a:sym typeface="Century Gothic"/>
              </a:rPr>
              <a:t>Sobre</a:t>
            </a:r>
            <a:r>
              <a:rPr lang="en-US" sz="4000" b="1">
                <a:solidFill>
                  <a:srgbClr val="EA4E60"/>
                </a:solidFill>
                <a:latin typeface="Century Gothic"/>
                <a:sym typeface="Century Gothic"/>
              </a:rPr>
              <a:t> </a:t>
            </a:r>
            <a:r>
              <a:rPr lang="en-US" sz="4000" b="1" err="1">
                <a:solidFill>
                  <a:srgbClr val="EA4E60"/>
                </a:solidFill>
                <a:latin typeface="Century Gothic"/>
                <a:sym typeface="Century Gothic"/>
              </a:rPr>
              <a:t>mim</a:t>
            </a:r>
            <a:endParaRPr lang="pt-BR" err="1"/>
          </a:p>
        </p:txBody>
      </p:sp>
      <p:sp>
        <p:nvSpPr>
          <p:cNvPr id="3" name="Espaço Reservado para Número de Slide 2">
            <a:extLst>
              <a:ext uri="{FF2B5EF4-FFF2-40B4-BE49-F238E27FC236}">
                <a16:creationId xmlns:a16="http://schemas.microsoft.com/office/drawing/2014/main" id="{7F7D7D3A-13E3-34A3-BA20-638B949701B1}"/>
              </a:ext>
            </a:extLst>
          </p:cNvPr>
          <p:cNvSpPr>
            <a:spLocks noGrp="1"/>
          </p:cNvSpPr>
          <p:nvPr>
            <p:ph type="sldNum" idx="12"/>
          </p:nvPr>
        </p:nvSpPr>
        <p:spPr/>
        <p:txBody>
          <a:bodyPr/>
          <a:lstStyle/>
          <a:p>
            <a:r>
              <a:rPr lang="en-US"/>
              <a:t>[</a:t>
            </a:r>
            <a:fld id="{00000000-1234-1234-1234-123412341234}" type="slidenum">
              <a:rPr lang="en-US" dirty="0">
                <a:solidFill>
                  <a:srgbClr val="EA4E60"/>
                </a:solidFill>
              </a:rPr>
              <a:t>2</a:t>
            </a:fld>
            <a:r>
              <a:rPr lang="en-US"/>
              <a:t>]</a:t>
            </a:r>
            <a:endParaRPr lang="pt-BR"/>
          </a:p>
        </p:txBody>
      </p:sp>
      <p:pic>
        <p:nvPicPr>
          <p:cNvPr id="5" name="Imagem 3">
            <a:extLst>
              <a:ext uri="{FF2B5EF4-FFF2-40B4-BE49-F238E27FC236}">
                <a16:creationId xmlns:a16="http://schemas.microsoft.com/office/drawing/2014/main" id="{BB807833-28F1-8F00-CD15-B6734FC80C7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2123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36B59B32-8257-AEDD-4FA5-875DC8246D47}"/>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1BB44D0E-95A0-50FE-5621-4933A7FB8E41}"/>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escrever testes com o </a:t>
            </a:r>
            <a:r>
              <a:rPr lang="pt-BR" sz="5400" b="1" i="1" u="none" strike="noStrike" cap="none" dirty="0" err="1">
                <a:solidFill>
                  <a:schemeClr val="lt1"/>
                </a:solidFill>
                <a:latin typeface="Century Gothic"/>
                <a:ea typeface="Century Gothic"/>
                <a:cs typeface="Century Gothic"/>
                <a:sym typeface="Century Gothic"/>
              </a:rPr>
              <a:t>Copilot</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7AAA246B-78F5-D8D4-2CFC-BD062C599B86}"/>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22803E85-C4CE-2682-EA36-E3121F22A88A}"/>
              </a:ext>
            </a:extLst>
          </p:cNvPr>
          <p:cNvSpPr>
            <a:spLocks noGrp="1"/>
          </p:cNvSpPr>
          <p:nvPr>
            <p:ph type="sldNum" idx="12"/>
          </p:nvPr>
        </p:nvSpPr>
        <p:spPr/>
        <p:txBody>
          <a:bodyPr/>
          <a:lstStyle/>
          <a:p>
            <a:r>
              <a:rPr lang="en-US"/>
              <a:t>[</a:t>
            </a:r>
            <a:fld id="{00000000-1234-1234-1234-123412341234}" type="slidenum">
              <a:rPr lang="en-US">
                <a:solidFill>
                  <a:srgbClr val="EA4E60"/>
                </a:solidFill>
              </a:rPr>
              <a:t>20</a:t>
            </a:fld>
            <a:r>
              <a:rPr lang="en-US"/>
              <a:t>]</a:t>
            </a:r>
            <a:endParaRPr lang="pt-BR"/>
          </a:p>
        </p:txBody>
      </p:sp>
      <p:pic>
        <p:nvPicPr>
          <p:cNvPr id="5" name="Imagem 4">
            <a:extLst>
              <a:ext uri="{FF2B5EF4-FFF2-40B4-BE49-F238E27FC236}">
                <a16:creationId xmlns:a16="http://schemas.microsoft.com/office/drawing/2014/main" id="{6342BB7A-2DFB-65A8-1EA3-BA5EF933C3A7}"/>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083854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a:extLst>
            <a:ext uri="{FF2B5EF4-FFF2-40B4-BE49-F238E27FC236}">
              <a16:creationId xmlns:a16="http://schemas.microsoft.com/office/drawing/2014/main" id="{D67EA337-E2AE-4EBE-9647-B77615FAB345}"/>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2781C01A-FC6B-650B-E39C-4D645D25CB1E}"/>
              </a:ext>
            </a:extLst>
          </p:cNvPr>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pt-BR" i="1" dirty="0">
                <a:solidFill>
                  <a:schemeClr val="dk1"/>
                </a:solidFill>
                <a:latin typeface="Calibri"/>
                <a:ea typeface="Calibri"/>
                <a:cs typeface="Calibri"/>
                <a:sym typeface="Calibri"/>
                <a:hlinkClick r:id="rId3"/>
              </a:rPr>
              <a:t>https://docs.github.com/pt/copilot/example-prompts-for-github-copilot-chat/testing-code/generate-unit-tests</a:t>
            </a:r>
            <a:endParaRPr lang="pt-BR"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4"/>
              </a:rPr>
              <a:t>https://docs.github.com/pt/copilot/example-prompts-for-github-copilot-chat/testing-code/create-mock-objects-to-abstract-layers</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a:solidFill>
                  <a:schemeClr val="dk1"/>
                </a:solidFill>
                <a:latin typeface="Calibri"/>
                <a:ea typeface="Calibri"/>
                <a:cs typeface="Calibri"/>
                <a:sym typeface="Calibri"/>
                <a:hlinkClick r:id="rId5"/>
              </a:rPr>
              <a:t>https://docs.github.com/pt/copilot/example-prompts-for-github-copilot-chat/testing-code/create-end-to-end-tests-for-a-webpage</a:t>
            </a:r>
            <a:endParaRPr lang="pt-BR" sz="1600" i="1">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4EF3A1FA-E8C2-D6AF-53F9-83EA7CEB3A9B}"/>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F7DAC8F0-899D-BE8E-C0C3-2BFCC6350211}"/>
              </a:ext>
            </a:extLst>
          </p:cNvPr>
          <p:cNvSpPr>
            <a:spLocks noGrp="1"/>
          </p:cNvSpPr>
          <p:nvPr>
            <p:ph type="sldNum" idx="12"/>
          </p:nvPr>
        </p:nvSpPr>
        <p:spPr/>
        <p:txBody>
          <a:bodyPr/>
          <a:lstStyle/>
          <a:p>
            <a:r>
              <a:rPr lang="en-US"/>
              <a:t>[</a:t>
            </a:r>
            <a:fld id="{00000000-1234-1234-1234-123412341234}" type="slidenum">
              <a:rPr lang="en-US">
                <a:solidFill>
                  <a:srgbClr val="EA4E60"/>
                </a:solidFill>
              </a:rPr>
              <a:t>21</a:t>
            </a:fld>
            <a:r>
              <a:rPr lang="en-US"/>
              <a:t>]</a:t>
            </a:r>
            <a:endParaRPr lang="pt-BR"/>
          </a:p>
        </p:txBody>
      </p:sp>
      <p:pic>
        <p:nvPicPr>
          <p:cNvPr id="5" name="Imagem 3">
            <a:extLst>
              <a:ext uri="{FF2B5EF4-FFF2-40B4-BE49-F238E27FC236}">
                <a16:creationId xmlns:a16="http://schemas.microsoft.com/office/drawing/2014/main" id="{A52D4C9F-4C60-64D2-BE42-294EAA6DEDEB}"/>
              </a:ext>
            </a:extLst>
          </p:cNvPr>
          <p:cNvPicPr>
            <a:picLocks noChangeAspect="1"/>
          </p:cNvPicPr>
          <p:nvPr/>
        </p:nvPicPr>
        <p:blipFill>
          <a:blip r:embed="rId6"/>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051443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a:extLst>
            <a:ext uri="{FF2B5EF4-FFF2-40B4-BE49-F238E27FC236}">
              <a16:creationId xmlns:a16="http://schemas.microsoft.com/office/drawing/2014/main" id="{E38EE3A2-3CEA-4269-928F-99A7E6FF1A66}"/>
            </a:ext>
          </a:extLst>
        </p:cNvPr>
        <p:cNvGrpSpPr/>
        <p:nvPr/>
      </p:nvGrpSpPr>
      <p:grpSpPr>
        <a:xfrm>
          <a:off x="0" y="0"/>
          <a:ext cx="0" cy="0"/>
          <a:chOff x="0" y="0"/>
          <a:chExt cx="0" cy="0"/>
        </a:xfrm>
      </p:grpSpPr>
      <p:sp>
        <p:nvSpPr>
          <p:cNvPr id="281" name="Google Shape;281;p14">
            <a:extLst>
              <a:ext uri="{FF2B5EF4-FFF2-40B4-BE49-F238E27FC236}">
                <a16:creationId xmlns:a16="http://schemas.microsoft.com/office/drawing/2014/main" id="{4C01EA8F-5E1C-2E6C-DBAB-547C5D7E481C}"/>
              </a:ext>
            </a:extLst>
          </p:cNvPr>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a:extLst>
              <a:ext uri="{FF2B5EF4-FFF2-40B4-BE49-F238E27FC236}">
                <a16:creationId xmlns:a16="http://schemas.microsoft.com/office/drawing/2014/main" id="{CE7BEC60-301B-046C-EE71-05BC977AA983}"/>
              </a:ext>
            </a:extLst>
          </p:cNvPr>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A3EEBE78-3AF1-2815-321B-75A72879D0CC}"/>
              </a:ext>
            </a:extLst>
          </p:cNvPr>
          <p:cNvSpPr>
            <a:spLocks noGrp="1"/>
          </p:cNvSpPr>
          <p:nvPr>
            <p:ph type="sldNum" idx="12"/>
          </p:nvPr>
        </p:nvSpPr>
        <p:spPr/>
        <p:txBody>
          <a:bodyPr/>
          <a:lstStyle/>
          <a:p>
            <a:r>
              <a:rPr lang="en-US"/>
              <a:t>[</a:t>
            </a:r>
            <a:fld id="{00000000-1234-1234-1234-123412341234}" type="slidenum">
              <a:rPr lang="en-US" dirty="0">
                <a:solidFill>
                  <a:srgbClr val="EA4E60"/>
                </a:solidFill>
              </a:rPr>
              <a:t>22</a:t>
            </a:fld>
            <a:r>
              <a:rPr lang="en-US"/>
              <a:t>]</a:t>
            </a:r>
            <a:endParaRPr lang="pt-BR"/>
          </a:p>
        </p:txBody>
      </p:sp>
      <p:pic>
        <p:nvPicPr>
          <p:cNvPr id="4" name="Imagem 3">
            <a:extLst>
              <a:ext uri="{FF2B5EF4-FFF2-40B4-BE49-F238E27FC236}">
                <a16:creationId xmlns:a16="http://schemas.microsoft.com/office/drawing/2014/main" id="{C2169D4C-9BB1-2798-57C5-D945CB0355B1}"/>
              </a:ext>
            </a:extLst>
          </p:cNvPr>
          <p:cNvPicPr>
            <a:picLocks noChangeAspect="1"/>
          </p:cNvPicPr>
          <p:nvPr/>
        </p:nvPicPr>
        <p:blipFill>
          <a:blip r:embed="rId4"/>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752674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3"/>
          <p:cNvSpPr txBox="1"/>
          <p:nvPr/>
        </p:nvSpPr>
        <p:spPr>
          <a:xfrm>
            <a:off x="565525" y="1760678"/>
            <a:ext cx="7991354" cy="1347073"/>
          </a:xfrm>
          <a:prstGeom prst="rect">
            <a:avLst/>
          </a:prstGeom>
          <a:noFill/>
          <a:ln>
            <a:noFill/>
          </a:ln>
        </p:spPr>
        <p:txBody>
          <a:bodyPr spcFirstLastPara="1" wrap="square" lIns="91425" tIns="91425" rIns="91425" bIns="91425" anchor="ctr" anchorCtr="0">
            <a:noAutofit/>
          </a:bodyPr>
          <a:lstStyle/>
          <a:p>
            <a:pPr marL="76200" lvl="1">
              <a:buSzPts val="1600"/>
            </a:pPr>
            <a:r>
              <a:rPr lang="en-US" sz="2400" dirty="0">
                <a:solidFill>
                  <a:srgbClr val="040A24"/>
                </a:solidFill>
                <a:latin typeface="Calibri"/>
                <a:ea typeface="Calibri"/>
                <a:cs typeface="Calibri"/>
                <a:sym typeface="Calibri"/>
              </a:rPr>
              <a:t>Esse </a:t>
            </a:r>
            <a:r>
              <a:rPr lang="en-US" sz="2400" dirty="0" err="1">
                <a:solidFill>
                  <a:srgbClr val="040A24"/>
                </a:solidFill>
                <a:latin typeface="Calibri"/>
                <a:ea typeface="Calibri"/>
                <a:cs typeface="Calibri"/>
                <a:sym typeface="Calibri"/>
              </a:rPr>
              <a:t>curso</a:t>
            </a:r>
            <a:r>
              <a:rPr lang="en-US" sz="2400" dirty="0">
                <a:solidFill>
                  <a:srgbClr val="040A24"/>
                </a:solidFill>
                <a:latin typeface="Calibri"/>
                <a:ea typeface="Calibri"/>
                <a:cs typeface="Calibri"/>
                <a:sym typeface="Calibri"/>
              </a:rPr>
              <a:t> é </a:t>
            </a:r>
            <a:r>
              <a:rPr lang="en-US" sz="2400" dirty="0" err="1">
                <a:solidFill>
                  <a:srgbClr val="040A24"/>
                </a:solidFill>
                <a:latin typeface="Calibri"/>
                <a:ea typeface="Calibri"/>
                <a:cs typeface="Calibri"/>
                <a:sym typeface="Calibri"/>
              </a:rPr>
              <a:t>onde</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vamos</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aprofundar</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em</a:t>
            </a:r>
            <a:r>
              <a:rPr lang="en-US" sz="2400" dirty="0">
                <a:solidFill>
                  <a:srgbClr val="040A24"/>
                </a:solidFill>
                <a:latin typeface="Calibri"/>
                <a:ea typeface="Calibri"/>
                <a:cs typeface="Calibri"/>
                <a:sym typeface="Calibri"/>
              </a:rPr>
              <a:t> features do GitHub </a:t>
            </a:r>
            <a:r>
              <a:rPr lang="en-US" sz="2400" dirty="0" err="1">
                <a:solidFill>
                  <a:srgbClr val="040A24"/>
                </a:solidFill>
                <a:latin typeface="Calibri"/>
                <a:ea typeface="Calibri"/>
                <a:cs typeface="Calibri"/>
                <a:sym typeface="Calibri"/>
              </a:rPr>
              <a:t>Coiplot</a:t>
            </a:r>
            <a:r>
              <a:rPr lang="en-US" sz="2400" dirty="0">
                <a:solidFill>
                  <a:srgbClr val="040A24"/>
                </a:solidFill>
                <a:latin typeface="Calibri"/>
                <a:ea typeface="Calibri"/>
                <a:cs typeface="Calibri"/>
                <a:sym typeface="Calibri"/>
              </a:rPr>
              <a:t> é </a:t>
            </a:r>
            <a:r>
              <a:rPr lang="en-US" sz="2400" dirty="0" err="1">
                <a:solidFill>
                  <a:srgbClr val="040A24"/>
                </a:solidFill>
                <a:latin typeface="Calibri"/>
                <a:ea typeface="Calibri"/>
                <a:cs typeface="Calibri"/>
                <a:sym typeface="Calibri"/>
              </a:rPr>
              <a:t>capaz</a:t>
            </a:r>
            <a:r>
              <a:rPr lang="en-US" sz="2400" dirty="0">
                <a:solidFill>
                  <a:srgbClr val="040A24"/>
                </a:solidFill>
                <a:latin typeface="Calibri"/>
                <a:ea typeface="Calibri"/>
                <a:cs typeface="Calibri"/>
                <a:sym typeface="Calibri"/>
              </a:rPr>
              <a:t> de </a:t>
            </a:r>
            <a:r>
              <a:rPr lang="en-US" sz="2400" dirty="0" err="1">
                <a:solidFill>
                  <a:srgbClr val="040A24"/>
                </a:solidFill>
                <a:latin typeface="Calibri"/>
                <a:ea typeface="Calibri"/>
                <a:cs typeface="Calibri"/>
                <a:sym typeface="Calibri"/>
              </a:rPr>
              <a:t>fazer</a:t>
            </a:r>
            <a:r>
              <a:rPr lang="en-US" sz="2400" dirty="0">
                <a:solidFill>
                  <a:srgbClr val="040A24"/>
                </a:solidFill>
                <a:latin typeface="Calibri"/>
                <a:ea typeface="Calibri"/>
                <a:cs typeface="Calibri"/>
                <a:sym typeface="Calibri"/>
              </a:rPr>
              <a:t> e é </a:t>
            </a:r>
            <a:r>
              <a:rPr lang="en-US" sz="2400" dirty="0" err="1">
                <a:solidFill>
                  <a:srgbClr val="040A24"/>
                </a:solidFill>
                <a:latin typeface="Calibri"/>
                <a:ea typeface="Calibri"/>
                <a:cs typeface="Calibri"/>
                <a:sym typeface="Calibri"/>
              </a:rPr>
              <a:t>menos</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discutido</a:t>
            </a:r>
            <a:r>
              <a:rPr lang="en-US" sz="2400" dirty="0">
                <a:solidFill>
                  <a:srgbClr val="040A24"/>
                </a:solidFill>
                <a:latin typeface="Calibri"/>
                <a:ea typeface="Calibri"/>
                <a:cs typeface="Calibri"/>
                <a:sym typeface="Calibri"/>
              </a:rPr>
              <a:t>. </a:t>
            </a:r>
          </a:p>
          <a:p>
            <a:pPr marL="76200" lvl="1">
              <a:buSzPts val="1600"/>
            </a:pPr>
            <a:r>
              <a:rPr lang="en-US" sz="2400" dirty="0" err="1">
                <a:solidFill>
                  <a:srgbClr val="040A24"/>
                </a:solidFill>
                <a:latin typeface="Calibri"/>
                <a:ea typeface="Calibri"/>
                <a:cs typeface="Calibri"/>
                <a:sym typeface="Calibri"/>
              </a:rPr>
              <a:t>Coisas</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como</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otimização</a:t>
            </a:r>
            <a:r>
              <a:rPr lang="en-US" sz="2400" dirty="0">
                <a:solidFill>
                  <a:srgbClr val="040A24"/>
                </a:solidFill>
                <a:latin typeface="Calibri"/>
                <a:ea typeface="Calibri"/>
                <a:cs typeface="Calibri"/>
                <a:sym typeface="Calibri"/>
              </a:rPr>
              <a:t> de Código, mudar </a:t>
            </a:r>
            <a:r>
              <a:rPr lang="en-US" sz="2400" dirty="0" err="1">
                <a:solidFill>
                  <a:srgbClr val="040A24"/>
                </a:solidFill>
                <a:latin typeface="Calibri"/>
                <a:ea typeface="Calibri"/>
                <a:cs typeface="Calibri"/>
                <a:sym typeface="Calibri"/>
              </a:rPr>
              <a:t>estruturas</a:t>
            </a:r>
            <a:r>
              <a:rPr lang="en-US" sz="2400" dirty="0">
                <a:solidFill>
                  <a:srgbClr val="040A24"/>
                </a:solidFill>
                <a:latin typeface="Calibri"/>
                <a:ea typeface="Calibri"/>
                <a:cs typeface="Calibri"/>
                <a:sym typeface="Calibri"/>
              </a:rPr>
              <a:t>, testes e </a:t>
            </a:r>
            <a:r>
              <a:rPr lang="en-US" sz="2400" dirty="0" err="1">
                <a:solidFill>
                  <a:srgbClr val="040A24"/>
                </a:solidFill>
                <a:latin typeface="Calibri"/>
                <a:ea typeface="Calibri"/>
                <a:cs typeface="Calibri"/>
                <a:sym typeface="Calibri"/>
              </a:rPr>
              <a:t>arquitetura</a:t>
            </a:r>
            <a:r>
              <a:rPr lang="en-US" sz="2400" dirty="0">
                <a:solidFill>
                  <a:srgbClr val="040A24"/>
                </a:solidFill>
                <a:latin typeface="Calibri"/>
                <a:ea typeface="Calibri"/>
                <a:cs typeface="Calibri"/>
                <a:sym typeface="Calibri"/>
              </a:rPr>
              <a:t>.</a:t>
            </a:r>
            <a:endParaRPr sz="2400" dirty="0">
              <a:solidFill>
                <a:srgbClr val="040A24"/>
              </a:solidFill>
              <a:latin typeface="Calibri"/>
              <a:ea typeface="Calibri"/>
              <a:cs typeface="Calibri"/>
              <a:sym typeface="Calibri"/>
            </a:endParaRPr>
          </a:p>
        </p:txBody>
      </p:sp>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2ED88311-ADE9-EB5E-4FEF-A32E910656A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315204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
        <p:cNvGrpSpPr/>
        <p:nvPr/>
      </p:nvGrpSpPr>
      <p:grpSpPr>
        <a:xfrm>
          <a:off x="0" y="0"/>
          <a:ext cx="0" cy="0"/>
          <a:chOff x="0" y="0"/>
          <a:chExt cx="0" cy="0"/>
        </a:xfrm>
      </p:grpSpPr>
      <p:sp>
        <p:nvSpPr>
          <p:cNvPr id="175" name="Google Shape;175;g116295da5bc_0_62"/>
          <p:cNvSpPr txBox="1"/>
          <p:nvPr/>
        </p:nvSpPr>
        <p:spPr>
          <a:xfrm>
            <a:off x="565525" y="1599663"/>
            <a:ext cx="7984551" cy="2199493"/>
          </a:xfrm>
          <a:prstGeom prst="rect">
            <a:avLst/>
          </a:prstGeom>
          <a:noFill/>
          <a:ln>
            <a:noFill/>
          </a:ln>
        </p:spPr>
        <p:txBody>
          <a:bodyPr spcFirstLastPara="1" wrap="square" lIns="91425" tIns="91425" rIns="91425" bIns="91425" anchor="ctr" anchorCtr="0">
            <a:noAutofit/>
          </a:bodyPr>
          <a:lstStyle/>
          <a:p>
            <a:pPr marL="419100" indent="-342900">
              <a:lnSpc>
                <a:spcPct val="150000"/>
              </a:lnSpc>
              <a:buClr>
                <a:srgbClr val="040A24"/>
              </a:buClr>
              <a:buSzPts val="2400"/>
              <a:buFont typeface="Wingdings"/>
              <a:buChar char="ü"/>
            </a:pPr>
            <a:r>
              <a:rPr lang="pt-BR" sz="2800" dirty="0">
                <a:solidFill>
                  <a:srgbClr val="040A24"/>
                </a:solidFill>
                <a:latin typeface="Calibri"/>
                <a:ea typeface="Calibri"/>
                <a:cs typeface="Calibri"/>
              </a:rPr>
              <a:t>Assinatura do </a:t>
            </a:r>
            <a:r>
              <a:rPr lang="pt-BR" sz="2800" dirty="0" err="1">
                <a:solidFill>
                  <a:srgbClr val="040A24"/>
                </a:solidFill>
                <a:latin typeface="Calibri"/>
                <a:ea typeface="Calibri"/>
                <a:cs typeface="Calibri"/>
              </a:rPr>
              <a:t>Copilot</a:t>
            </a:r>
            <a:endParaRPr lang="pt-BR" sz="2800" dirty="0">
              <a:solidFill>
                <a:srgbClr val="040A24"/>
              </a:solidFill>
              <a:latin typeface="Calibri"/>
              <a:ea typeface="Calibri"/>
              <a:cs typeface="Calibri"/>
            </a:endParaRPr>
          </a:p>
          <a:p>
            <a:pPr marL="419100" indent="-342900">
              <a:lnSpc>
                <a:spcPct val="150000"/>
              </a:lnSpc>
              <a:buClr>
                <a:srgbClr val="040A24"/>
              </a:buClr>
              <a:buSzPts val="2400"/>
              <a:buFont typeface="Wingdings"/>
              <a:buChar char="ü"/>
            </a:pPr>
            <a:r>
              <a:rPr lang="pt-BR" sz="2800" dirty="0">
                <a:solidFill>
                  <a:srgbClr val="040A24"/>
                </a:solidFill>
                <a:latin typeface="Calibri"/>
                <a:ea typeface="Calibri"/>
                <a:cs typeface="Calibri"/>
              </a:rPr>
              <a:t>VS </a:t>
            </a:r>
            <a:r>
              <a:rPr lang="pt-BR" sz="2800" dirty="0" err="1">
                <a:solidFill>
                  <a:srgbClr val="040A24"/>
                </a:solidFill>
                <a:latin typeface="Calibri"/>
                <a:ea typeface="Calibri"/>
                <a:cs typeface="Calibri"/>
              </a:rPr>
              <a:t>Code</a:t>
            </a:r>
            <a:r>
              <a:rPr lang="pt-BR" sz="2800" dirty="0">
                <a:solidFill>
                  <a:srgbClr val="040A24"/>
                </a:solidFill>
                <a:latin typeface="Calibri"/>
                <a:ea typeface="Calibri"/>
                <a:cs typeface="Calibri"/>
              </a:rPr>
              <a:t> instalado</a:t>
            </a:r>
          </a:p>
          <a:p>
            <a:pPr marL="419100" indent="-342900">
              <a:lnSpc>
                <a:spcPct val="150000"/>
              </a:lnSpc>
              <a:buClr>
                <a:srgbClr val="040A24"/>
              </a:buClr>
              <a:buSzPts val="2400"/>
              <a:buFont typeface="Wingdings"/>
              <a:buChar char="ü"/>
            </a:pPr>
            <a:r>
              <a:rPr lang="pt-BR" sz="2800" dirty="0">
                <a:solidFill>
                  <a:srgbClr val="040A24"/>
                </a:solidFill>
                <a:latin typeface="Calibri"/>
                <a:ea typeface="Calibri"/>
                <a:cs typeface="Calibri"/>
              </a:rPr>
              <a:t>Noções mais profundas de programação</a:t>
            </a:r>
            <a:endParaRPr lang="en-US" sz="2800" dirty="0">
              <a:solidFill>
                <a:srgbClr val="040A24"/>
              </a:solidFill>
              <a:latin typeface="Calibri"/>
              <a:ea typeface="Calibri"/>
              <a:cs typeface="Calibri"/>
            </a:endParaRPr>
          </a:p>
          <a:p>
            <a:pPr marL="419100" indent="-342900">
              <a:buClr>
                <a:srgbClr val="040A24"/>
              </a:buClr>
              <a:buSzPts val="2400"/>
              <a:buFont typeface="Wingdings"/>
              <a:buChar char="ü"/>
            </a:pPr>
            <a:endParaRPr lang="en-US" sz="2400" dirty="0">
              <a:solidFill>
                <a:srgbClr val="040A24"/>
              </a:solidFill>
              <a:latin typeface="Calibri"/>
              <a:ea typeface="Calibri"/>
              <a:cs typeface="Calibri"/>
            </a:endParaRPr>
          </a:p>
        </p:txBody>
      </p:sp>
      <p:sp>
        <p:nvSpPr>
          <p:cNvPr id="176" name="Google Shape;176;g116295da5bc_0_62"/>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A4E60"/>
                </a:solidFill>
                <a:latin typeface="Century Gothic"/>
                <a:ea typeface="Century Gothic"/>
                <a:cs typeface="Century Gothic"/>
                <a:sym typeface="Century Gothic"/>
              </a:rPr>
              <a:t>Pré-requisitos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7B7BB7D6-497D-5E00-850D-A213CF0D14D6}"/>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3">
            <a:extLst>
              <a:ext uri="{FF2B5EF4-FFF2-40B4-BE49-F238E27FC236}">
                <a16:creationId xmlns:a16="http://schemas.microsoft.com/office/drawing/2014/main" id="{F4D555A0-887D-C200-6E6E-EBF99EEE2B3C}"/>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p:cNvSpPr/>
          <p:nvPr/>
        </p:nvSpPr>
        <p:spPr>
          <a:xfrm>
            <a:off x="569818" y="1477555"/>
            <a:ext cx="7867233" cy="3297632"/>
          </a:xfrm>
          <a:prstGeom prst="rect">
            <a:avLst/>
          </a:prstGeom>
          <a:noFill/>
          <a:ln>
            <a:noFill/>
          </a:ln>
        </p:spPr>
        <p:txBody>
          <a:bodyPr spcFirstLastPara="1" wrap="square" lIns="91425" tIns="45700" rIns="91425" bIns="45700" anchor="t" anchorCtr="0">
            <a:noAutofit/>
          </a:bodyPr>
          <a:lstStyle/>
          <a:p>
            <a:pPr marL="342900" indent="-342900">
              <a:lnSpc>
                <a:spcPct val="150000"/>
              </a:lnSpc>
              <a:buSzPts val="2400"/>
              <a:buFont typeface="Wingdings"/>
              <a:buChar char="q"/>
            </a:pPr>
            <a:r>
              <a:rPr lang="en-US" sz="2400" b="1" dirty="0" err="1">
                <a:solidFill>
                  <a:srgbClr val="040A24"/>
                </a:solidFill>
                <a:latin typeface="Calibri"/>
                <a:ea typeface="Calibri"/>
                <a:cs typeface="Calibri"/>
                <a:sym typeface="Calibri"/>
              </a:rPr>
              <a:t>Compreensão</a:t>
            </a:r>
            <a:r>
              <a:rPr lang="en-US" sz="2400" b="1" dirty="0">
                <a:solidFill>
                  <a:srgbClr val="040A24"/>
                </a:solidFill>
                <a:latin typeface="Calibri"/>
                <a:ea typeface="Calibri"/>
                <a:cs typeface="Calibri"/>
                <a:sym typeface="Calibri"/>
              </a:rPr>
              <a:t> e </a:t>
            </a:r>
            <a:r>
              <a:rPr lang="en-US" sz="2400" b="1" dirty="0" err="1">
                <a:solidFill>
                  <a:srgbClr val="040A24"/>
                </a:solidFill>
                <a:latin typeface="Calibri"/>
                <a:ea typeface="Calibri"/>
                <a:cs typeface="Calibri"/>
                <a:sym typeface="Calibri"/>
              </a:rPr>
              <a:t>Otimização</a:t>
            </a:r>
            <a:r>
              <a:rPr lang="en-US" sz="2400" b="1" dirty="0">
                <a:solidFill>
                  <a:srgbClr val="040A24"/>
                </a:solidFill>
                <a:latin typeface="Calibri"/>
                <a:ea typeface="Calibri"/>
                <a:cs typeface="Calibri"/>
                <a:sym typeface="Calibri"/>
              </a:rPr>
              <a:t> de Código</a:t>
            </a:r>
          </a:p>
          <a:p>
            <a:pPr marL="342900" indent="-342900">
              <a:lnSpc>
                <a:spcPct val="150000"/>
              </a:lnSpc>
              <a:buSzPts val="2400"/>
              <a:buFont typeface="Wingdings"/>
              <a:buChar char="q"/>
            </a:pPr>
            <a:r>
              <a:rPr lang="en-US" sz="2400" b="1" dirty="0">
                <a:solidFill>
                  <a:srgbClr val="040A24"/>
                </a:solidFill>
                <a:latin typeface="Calibri"/>
                <a:ea typeface="Calibri"/>
                <a:cs typeface="Calibri"/>
                <a:sym typeface="Calibri"/>
              </a:rPr>
              <a:t>Mudar Código </a:t>
            </a:r>
            <a:r>
              <a:rPr lang="en-US" sz="2400" b="1" dirty="0" err="1">
                <a:solidFill>
                  <a:srgbClr val="040A24"/>
                </a:solidFill>
                <a:latin typeface="Calibri"/>
                <a:ea typeface="Calibri"/>
                <a:cs typeface="Calibri"/>
                <a:sym typeface="Calibri"/>
              </a:rPr>
              <a:t>Rapidamente</a:t>
            </a:r>
            <a:endParaRPr lang="en-US" sz="2400" b="1" dirty="0">
              <a:solidFill>
                <a:srgbClr val="040A24"/>
              </a:solidFill>
              <a:latin typeface="Calibri"/>
              <a:ea typeface="Calibri"/>
              <a:cs typeface="Calibri"/>
              <a:sym typeface="Calibri"/>
            </a:endParaRPr>
          </a:p>
          <a:p>
            <a:pPr marL="342900" indent="-342900">
              <a:lnSpc>
                <a:spcPct val="150000"/>
              </a:lnSpc>
              <a:buSzPts val="2400"/>
              <a:buFont typeface="Wingdings"/>
              <a:buChar char="q"/>
            </a:pPr>
            <a:r>
              <a:rPr lang="en-US" sz="2400" b="1" dirty="0" err="1">
                <a:solidFill>
                  <a:srgbClr val="040A24"/>
                </a:solidFill>
                <a:latin typeface="Calibri"/>
                <a:ea typeface="Calibri"/>
                <a:cs typeface="Calibri"/>
                <a:sym typeface="Calibri"/>
              </a:rPr>
              <a:t>Otimizar</a:t>
            </a:r>
            <a:r>
              <a:rPr lang="en-US" sz="2400" b="1" dirty="0">
                <a:solidFill>
                  <a:srgbClr val="040A24"/>
                </a:solidFill>
                <a:latin typeface="Calibri"/>
                <a:ea typeface="Calibri"/>
                <a:cs typeface="Calibri"/>
                <a:sym typeface="Calibri"/>
              </a:rPr>
              <a:t> e </a:t>
            </a:r>
            <a:r>
              <a:rPr lang="en-US" sz="2400" b="1" dirty="0" err="1">
                <a:solidFill>
                  <a:srgbClr val="040A24"/>
                </a:solidFill>
                <a:latin typeface="Calibri"/>
                <a:ea typeface="Calibri"/>
                <a:cs typeface="Calibri"/>
                <a:sym typeface="Calibri"/>
              </a:rPr>
              <a:t>Criação</a:t>
            </a:r>
            <a:r>
              <a:rPr lang="en-US" sz="2400" b="1" dirty="0">
                <a:solidFill>
                  <a:srgbClr val="040A24"/>
                </a:solidFill>
                <a:latin typeface="Calibri"/>
                <a:ea typeface="Calibri"/>
                <a:cs typeface="Calibri"/>
                <a:sym typeface="Calibri"/>
              </a:rPr>
              <a:t> de Testes</a:t>
            </a:r>
          </a:p>
          <a:p>
            <a:pPr marL="342900" indent="-342900">
              <a:lnSpc>
                <a:spcPct val="150000"/>
              </a:lnSpc>
              <a:buSzPts val="2400"/>
              <a:buFont typeface="Wingdings"/>
              <a:buChar char="q"/>
            </a:pPr>
            <a:r>
              <a:rPr lang="en-US" sz="2400" b="1" dirty="0" err="1">
                <a:solidFill>
                  <a:srgbClr val="040A24"/>
                </a:solidFill>
                <a:latin typeface="Calibri"/>
                <a:ea typeface="Calibri"/>
                <a:cs typeface="Calibri"/>
                <a:sym typeface="Calibri"/>
              </a:rPr>
              <a:t>Arquitetura</a:t>
            </a:r>
            <a:r>
              <a:rPr lang="en-US" sz="2400" b="1" dirty="0">
                <a:solidFill>
                  <a:srgbClr val="040A24"/>
                </a:solidFill>
                <a:latin typeface="Calibri"/>
                <a:ea typeface="Calibri"/>
                <a:cs typeface="Calibri"/>
                <a:sym typeface="Calibri"/>
              </a:rPr>
              <a:t> e Trade-offs</a:t>
            </a:r>
          </a:p>
          <a:p>
            <a:pPr marL="342900" indent="-342900">
              <a:lnSpc>
                <a:spcPct val="150000"/>
              </a:lnSpc>
              <a:buSzPts val="2400"/>
              <a:buFont typeface="Wingdings"/>
              <a:buChar char="q"/>
            </a:pPr>
            <a:endParaRPr lang="pt-BR" dirty="0"/>
          </a:p>
        </p:txBody>
      </p:sp>
      <p:sp>
        <p:nvSpPr>
          <p:cNvPr id="3" name="Espaço Reservado para Número de Slide 2">
            <a:extLst>
              <a:ext uri="{FF2B5EF4-FFF2-40B4-BE49-F238E27FC236}">
                <a16:creationId xmlns:a16="http://schemas.microsoft.com/office/drawing/2014/main" id="{7C3E85DE-0BCB-22EC-1F64-128594C01BF5}"/>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pic>
        <p:nvPicPr>
          <p:cNvPr id="5" name="Imagem 3">
            <a:extLst>
              <a:ext uri="{FF2B5EF4-FFF2-40B4-BE49-F238E27FC236}">
                <a16:creationId xmlns:a16="http://schemas.microsoft.com/office/drawing/2014/main" id="{4221B42D-E222-7C8B-5B47-1ED2F61691C1}"/>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a:solidFill>
                  <a:srgbClr val="A5A5A5"/>
                </a:solidFill>
                <a:latin typeface="Calibri"/>
                <a:ea typeface="Calibri"/>
                <a:cs typeface="Calibri"/>
              </a:rPr>
              <a:t>GitHub Copilot – Otimização de Código</a:t>
            </a:r>
            <a:endParaRPr lang="pt-BR" sz="2400" i="0" u="none" strike="noStrike" cap="none" dirty="0">
              <a:solidFill>
                <a:srgbClr val="A5A5A5"/>
              </a:solidFill>
              <a:latin typeface="Calibri"/>
              <a:ea typeface="Calibri"/>
              <a:cs typeface="Calibri"/>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i="0" u="none" strike="noStrike" cap="none" dirty="0">
                <a:solidFill>
                  <a:srgbClr val="EA4E60"/>
                </a:solidFill>
                <a:latin typeface="Century Gothic"/>
                <a:ea typeface="Century Gothic"/>
                <a:cs typeface="Century Gothic"/>
                <a:sym typeface="Century Gothic"/>
              </a:rPr>
              <a:t>O que é otimizar com </a:t>
            </a:r>
            <a:r>
              <a:rPr lang="pt-BR" sz="4000" b="1" i="0" u="none" strike="noStrike" cap="none" dirty="0" err="1">
                <a:solidFill>
                  <a:srgbClr val="EA4E60"/>
                </a:solidFill>
                <a:latin typeface="Century Gothic"/>
                <a:ea typeface="Century Gothic"/>
                <a:cs typeface="Century Gothic"/>
                <a:sym typeface="Century Gothic"/>
              </a:rPr>
              <a:t>Copilot</a:t>
            </a:r>
            <a:r>
              <a:rPr lang="pt-BR" sz="4000" b="1" i="0" u="none" strike="noStrike" cap="none" dirty="0">
                <a:solidFill>
                  <a:srgbClr val="EA4E60"/>
                </a:solidFill>
                <a:latin typeface="Century Gothic"/>
                <a:ea typeface="Century Gothic"/>
                <a:cs typeface="Century Gothic"/>
                <a:sym typeface="Century Gothic"/>
              </a:rPr>
              <a:t>? </a:t>
            </a:r>
            <a:endParaRPr lang="en-US" sz="4000" b="1"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6</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94292" y="161566"/>
            <a:ext cx="651673" cy="2714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Otimização</a:t>
            </a:r>
            <a:r>
              <a:rPr lang="en-US" sz="4000" b="1" dirty="0">
                <a:solidFill>
                  <a:srgbClr val="EA4E60"/>
                </a:solidFill>
                <a:latin typeface="Century Gothic"/>
                <a:ea typeface="Century Gothic"/>
                <a:cs typeface="Century Gothic"/>
                <a:sym typeface="Century Gothic"/>
              </a:rPr>
              <a:t> de Código </a:t>
            </a:r>
            <a:r>
              <a:rPr lang="en-US" sz="4000" b="1" dirty="0" err="1">
                <a:solidFill>
                  <a:srgbClr val="EA4E60"/>
                </a:solidFill>
                <a:latin typeface="Century Gothic"/>
                <a:ea typeface="Century Gothic"/>
                <a:cs typeface="Century Gothic"/>
                <a:sym typeface="Century Gothic"/>
              </a:rPr>
              <a:t>na</a:t>
            </a:r>
            <a:r>
              <a:rPr lang="en-US" sz="4000" b="1" dirty="0">
                <a:solidFill>
                  <a:srgbClr val="EA4E60"/>
                </a:solidFill>
                <a:latin typeface="Century Gothic"/>
                <a:ea typeface="Century Gothic"/>
                <a:cs typeface="Century Gothic"/>
                <a:sym typeface="Century Gothic"/>
              </a:rPr>
              <a:t> era do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7</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Interface gráfica do usuário, Texto, Aplicativo&#10;&#10;Descrição gerada automaticamente">
            <a:extLst>
              <a:ext uri="{FF2B5EF4-FFF2-40B4-BE49-F238E27FC236}">
                <a16:creationId xmlns:a16="http://schemas.microsoft.com/office/drawing/2014/main" id="{03DCB9E3-55EF-EF95-9D7F-0A1391ABA357}"/>
              </a:ext>
            </a:extLst>
          </p:cNvPr>
          <p:cNvPicPr>
            <a:picLocks noChangeAspect="1"/>
          </p:cNvPicPr>
          <p:nvPr/>
        </p:nvPicPr>
        <p:blipFill>
          <a:blip r:embed="rId4"/>
          <a:stretch>
            <a:fillRect/>
          </a:stretch>
        </p:blipFill>
        <p:spPr>
          <a:xfrm>
            <a:off x="565525" y="2286766"/>
            <a:ext cx="6258798" cy="14289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965A0C37-B910-C3A4-5DDD-4A7585E1E57F}"/>
            </a:ext>
          </a:extLst>
        </p:cNvPr>
        <p:cNvGrpSpPr/>
        <p:nvPr/>
      </p:nvGrpSpPr>
      <p:grpSpPr>
        <a:xfrm>
          <a:off x="0" y="0"/>
          <a:ext cx="0" cy="0"/>
          <a:chOff x="0" y="0"/>
          <a:chExt cx="0" cy="0"/>
        </a:xfrm>
      </p:grpSpPr>
      <p:sp>
        <p:nvSpPr>
          <p:cNvPr id="204" name="Google Shape;204;g109ffa863cd_0_328">
            <a:extLst>
              <a:ext uri="{FF2B5EF4-FFF2-40B4-BE49-F238E27FC236}">
                <a16:creationId xmlns:a16="http://schemas.microsoft.com/office/drawing/2014/main" id="{A5D72420-D135-43F3-838B-B04CE0FC11E3}"/>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Otimização</a:t>
            </a:r>
            <a:r>
              <a:rPr lang="en-US" sz="4000" b="1" dirty="0">
                <a:solidFill>
                  <a:srgbClr val="EA4E60"/>
                </a:solidFill>
                <a:latin typeface="Century Gothic"/>
                <a:ea typeface="Century Gothic"/>
                <a:cs typeface="Century Gothic"/>
                <a:sym typeface="Century Gothic"/>
              </a:rPr>
              <a:t> de Código </a:t>
            </a:r>
            <a:r>
              <a:rPr lang="en-US" sz="4000" b="1" dirty="0" err="1">
                <a:solidFill>
                  <a:srgbClr val="EA4E60"/>
                </a:solidFill>
                <a:latin typeface="Century Gothic"/>
                <a:ea typeface="Century Gothic"/>
                <a:cs typeface="Century Gothic"/>
                <a:sym typeface="Century Gothic"/>
              </a:rPr>
              <a:t>na</a:t>
            </a:r>
            <a:r>
              <a:rPr lang="en-US" sz="4000" b="1" dirty="0">
                <a:solidFill>
                  <a:srgbClr val="EA4E60"/>
                </a:solidFill>
                <a:latin typeface="Century Gothic"/>
                <a:ea typeface="Century Gothic"/>
                <a:cs typeface="Century Gothic"/>
                <a:sym typeface="Century Gothic"/>
              </a:rPr>
              <a:t> era do Copilot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FE3116B1-7F0E-9473-C958-7FB4613C10A4}"/>
              </a:ext>
            </a:extLst>
          </p:cNvPr>
          <p:cNvSpPr>
            <a:spLocks noGrp="1"/>
          </p:cNvSpPr>
          <p:nvPr>
            <p:ph type="sldNum" idx="12"/>
          </p:nvPr>
        </p:nvSpPr>
        <p:spPr/>
        <p:txBody>
          <a:bodyPr/>
          <a:lstStyle/>
          <a:p>
            <a:r>
              <a:rPr lang="en-US"/>
              <a:t>[</a:t>
            </a:r>
            <a:fld id="{00000000-1234-1234-1234-123412341234}" type="slidenum">
              <a:rPr lang="en-US">
                <a:solidFill>
                  <a:srgbClr val="EA4E60"/>
                </a:solidFill>
              </a:rPr>
              <a:t>8</a:t>
            </a:fld>
            <a:r>
              <a:rPr lang="en-US"/>
              <a:t>]</a:t>
            </a:r>
            <a:endParaRPr lang="pt-BR"/>
          </a:p>
        </p:txBody>
      </p:sp>
      <p:pic>
        <p:nvPicPr>
          <p:cNvPr id="5" name="Imagem 3">
            <a:extLst>
              <a:ext uri="{FF2B5EF4-FFF2-40B4-BE49-F238E27FC236}">
                <a16:creationId xmlns:a16="http://schemas.microsoft.com/office/drawing/2014/main" id="{5FB5E7E4-88D8-BB15-BA80-2686580E6EE4}"/>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8" name="Imagem 7" descr="Gráfico de linhas&#10;&#10;Descrição gerada automaticamente com confiança baixa">
            <a:extLst>
              <a:ext uri="{FF2B5EF4-FFF2-40B4-BE49-F238E27FC236}">
                <a16:creationId xmlns:a16="http://schemas.microsoft.com/office/drawing/2014/main" id="{2FC8BE5E-D150-555F-61FA-5CC16E507471}"/>
              </a:ext>
            </a:extLst>
          </p:cNvPr>
          <p:cNvPicPr>
            <a:picLocks noChangeAspect="1"/>
          </p:cNvPicPr>
          <p:nvPr/>
        </p:nvPicPr>
        <p:blipFill>
          <a:blip r:embed="rId4"/>
          <a:stretch>
            <a:fillRect/>
          </a:stretch>
        </p:blipFill>
        <p:spPr>
          <a:xfrm>
            <a:off x="565525" y="1878496"/>
            <a:ext cx="3320330" cy="2871355"/>
          </a:xfrm>
          <a:prstGeom prst="rect">
            <a:avLst/>
          </a:prstGeom>
        </p:spPr>
      </p:pic>
    </p:spTree>
    <p:extLst>
      <p:ext uri="{BB962C8B-B14F-4D97-AF65-F5344CB8AC3E}">
        <p14:creationId xmlns:p14="http://schemas.microsoft.com/office/powerpoint/2010/main" val="75931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a:extLst>
            <a:ext uri="{FF2B5EF4-FFF2-40B4-BE49-F238E27FC236}">
              <a16:creationId xmlns:a16="http://schemas.microsoft.com/office/drawing/2014/main" id="{2808E27B-92F5-EF64-F160-7A8375E1EE96}"/>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5E356565-3CDA-95E8-8EF9-FC83D2DF0732}"/>
              </a:ext>
            </a:extLst>
          </p:cNvPr>
          <p:cNvSpPr txBox="1"/>
          <p:nvPr/>
        </p:nvSpPr>
        <p:spPr>
          <a:xfrm>
            <a:off x="565525" y="2571750"/>
            <a:ext cx="5371148" cy="1347073"/>
          </a:xfrm>
          <a:prstGeom prst="rect">
            <a:avLst/>
          </a:prstGeom>
          <a:noFill/>
          <a:ln>
            <a:noFill/>
          </a:ln>
        </p:spPr>
        <p:txBody>
          <a:bodyPr spcFirstLastPara="1" wrap="square" lIns="91425" tIns="91425" rIns="91425" bIns="91425" anchor="ctr" anchorCtr="0">
            <a:noAutofit/>
          </a:bodyPr>
          <a:lstStyle/>
          <a:p>
            <a:pPr marL="76200" lvl="1">
              <a:buSzPts val="1600"/>
            </a:pPr>
            <a:r>
              <a:rPr lang="en-US" sz="2400" dirty="0">
                <a:solidFill>
                  <a:srgbClr val="040A24"/>
                </a:solidFill>
                <a:latin typeface="Calibri"/>
                <a:ea typeface="Calibri"/>
                <a:cs typeface="Calibri"/>
                <a:sym typeface="Calibri"/>
              </a:rPr>
              <a:t>Devs s</a:t>
            </a:r>
            <a:r>
              <a:rPr lang="pt-BR" sz="2400" dirty="0" err="1">
                <a:solidFill>
                  <a:srgbClr val="040A24"/>
                </a:solidFill>
                <a:latin typeface="Calibri"/>
                <a:ea typeface="Calibri"/>
                <a:cs typeface="Calibri"/>
                <a:sym typeface="Calibri"/>
              </a:rPr>
              <a:t>ão</a:t>
            </a:r>
            <a:r>
              <a:rPr lang="en-US" sz="2400" dirty="0">
                <a:solidFill>
                  <a:srgbClr val="040A24"/>
                </a:solidFill>
                <a:latin typeface="Calibri"/>
                <a:ea typeface="Calibri"/>
                <a:cs typeface="Calibri"/>
                <a:sym typeface="Calibri"/>
              </a:rPr>
              <a:t> um dos </a:t>
            </a:r>
            <a:r>
              <a:rPr lang="en-US" sz="2400" dirty="0" err="1">
                <a:solidFill>
                  <a:srgbClr val="040A24"/>
                </a:solidFill>
                <a:latin typeface="Calibri"/>
                <a:ea typeface="Calibri"/>
                <a:cs typeface="Calibri"/>
                <a:sym typeface="Calibri"/>
              </a:rPr>
              <a:t>maiores</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gastos</a:t>
            </a:r>
            <a:r>
              <a:rPr lang="en-US" sz="2400" dirty="0">
                <a:solidFill>
                  <a:srgbClr val="040A24"/>
                </a:solidFill>
                <a:latin typeface="Calibri"/>
                <a:ea typeface="Calibri"/>
                <a:cs typeface="Calibri"/>
                <a:sym typeface="Calibri"/>
              </a:rPr>
              <a:t> da </a:t>
            </a:r>
            <a:r>
              <a:rPr lang="en-US" sz="2400" dirty="0" err="1">
                <a:solidFill>
                  <a:srgbClr val="040A24"/>
                </a:solidFill>
                <a:latin typeface="Calibri"/>
                <a:ea typeface="Calibri"/>
                <a:cs typeface="Calibri"/>
                <a:sym typeface="Calibri"/>
              </a:rPr>
              <a:t>empresa</a:t>
            </a:r>
            <a:r>
              <a:rPr lang="en-US" sz="2400" dirty="0">
                <a:solidFill>
                  <a:srgbClr val="040A24"/>
                </a:solidFill>
                <a:latin typeface="Calibri"/>
                <a:ea typeface="Calibri"/>
                <a:cs typeface="Calibri"/>
                <a:sym typeface="Calibri"/>
              </a:rPr>
              <a:t>, se </a:t>
            </a:r>
            <a:r>
              <a:rPr lang="en-US" sz="2400" dirty="0" err="1">
                <a:solidFill>
                  <a:srgbClr val="040A24"/>
                </a:solidFill>
                <a:latin typeface="Calibri"/>
                <a:ea typeface="Calibri"/>
                <a:cs typeface="Calibri"/>
                <a:sym typeface="Calibri"/>
              </a:rPr>
              <a:t>conseguirmos</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otimizar</a:t>
            </a:r>
            <a:r>
              <a:rPr lang="en-US" sz="2400" dirty="0">
                <a:solidFill>
                  <a:srgbClr val="040A24"/>
                </a:solidFill>
                <a:latin typeface="Calibri"/>
                <a:ea typeface="Calibri"/>
                <a:cs typeface="Calibri"/>
                <a:sym typeface="Calibri"/>
              </a:rPr>
              <a:t> tanto o tempo e o Código, seria um </a:t>
            </a:r>
            <a:r>
              <a:rPr lang="en-US" sz="2400" dirty="0" err="1">
                <a:solidFill>
                  <a:srgbClr val="040A24"/>
                </a:solidFill>
                <a:latin typeface="Calibri"/>
                <a:ea typeface="Calibri"/>
                <a:cs typeface="Calibri"/>
                <a:sym typeface="Calibri"/>
              </a:rPr>
              <a:t>sucesso</a:t>
            </a:r>
            <a:r>
              <a:rPr lang="en-US" sz="2400" dirty="0">
                <a:solidFill>
                  <a:srgbClr val="040A24"/>
                </a:solidFill>
                <a:latin typeface="Calibri"/>
                <a:ea typeface="Calibri"/>
                <a:cs typeface="Calibri"/>
                <a:sym typeface="Calibri"/>
              </a:rPr>
              <a:t>!</a:t>
            </a:r>
            <a:endParaRPr sz="2400" dirty="0">
              <a:solidFill>
                <a:srgbClr val="040A24"/>
              </a:solidFill>
              <a:latin typeface="Calibri"/>
              <a:ea typeface="Calibri"/>
              <a:cs typeface="Calibri"/>
              <a:sym typeface="Calibri"/>
            </a:endParaRPr>
          </a:p>
        </p:txBody>
      </p:sp>
      <p:sp>
        <p:nvSpPr>
          <p:cNvPr id="169" name="Google Shape;169;p3">
            <a:extLst>
              <a:ext uri="{FF2B5EF4-FFF2-40B4-BE49-F238E27FC236}">
                <a16:creationId xmlns:a16="http://schemas.microsoft.com/office/drawing/2014/main" id="{B45D243E-DE50-7E73-82D0-041FB426D160}"/>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dirty="0" err="1">
                <a:solidFill>
                  <a:srgbClr val="EA4E60"/>
                </a:solidFill>
                <a:latin typeface="Century Gothic"/>
                <a:ea typeface="Century Gothic"/>
                <a:cs typeface="Century Gothic"/>
                <a:sym typeface="Century Gothic"/>
              </a:rPr>
              <a:t>Otimização</a:t>
            </a:r>
            <a:r>
              <a:rPr lang="en-US" sz="4000" b="1" i="0" u="none" strike="noStrike" cap="none" dirty="0">
                <a:solidFill>
                  <a:srgbClr val="EA4E60"/>
                </a:solidFill>
                <a:latin typeface="Century Gothic"/>
                <a:ea typeface="Century Gothic"/>
                <a:cs typeface="Century Gothic"/>
                <a:sym typeface="Century Gothic"/>
              </a:rPr>
              <a:t> de Tempo </a:t>
            </a:r>
            <a:r>
              <a:rPr lang="en-US" sz="4000" b="1" i="0" u="none" strike="noStrike" cap="none" dirty="0" err="1">
                <a:solidFill>
                  <a:srgbClr val="EA4E60"/>
                </a:solidFill>
                <a:latin typeface="Century Gothic"/>
                <a:ea typeface="Century Gothic"/>
                <a:cs typeface="Century Gothic"/>
                <a:sym typeface="Century Gothic"/>
              </a:rPr>
              <a:t>na</a:t>
            </a:r>
            <a:r>
              <a:rPr lang="en-US" sz="4000" b="1" i="0" u="none" strike="noStrike" cap="none" dirty="0">
                <a:solidFill>
                  <a:srgbClr val="EA4E60"/>
                </a:solidFill>
                <a:latin typeface="Century Gothic"/>
                <a:ea typeface="Century Gothic"/>
                <a:cs typeface="Century Gothic"/>
                <a:sym typeface="Century Gothic"/>
              </a:rPr>
              <a:t> era do Copilot</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9E940561-5D94-C78A-2A4F-E0E441C99141}"/>
              </a:ext>
            </a:extLst>
          </p:cNvPr>
          <p:cNvSpPr>
            <a:spLocks noGrp="1"/>
          </p:cNvSpPr>
          <p:nvPr>
            <p:ph type="sldNum" idx="12"/>
          </p:nvPr>
        </p:nvSpPr>
        <p:spPr/>
        <p:txBody>
          <a:bodyPr/>
          <a:lstStyle/>
          <a:p>
            <a:r>
              <a:rPr lang="en-US"/>
              <a:t>[</a:t>
            </a:r>
            <a:fld id="{00000000-1234-1234-1234-123412341234}" type="slidenum">
              <a:rPr lang="en-US">
                <a:solidFill>
                  <a:srgbClr val="EA4E60"/>
                </a:solidFill>
              </a:rPr>
              <a:t>9</a:t>
            </a:fld>
            <a:r>
              <a:rPr lang="en-US"/>
              <a:t>]</a:t>
            </a:r>
            <a:endParaRPr lang="pt-BR"/>
          </a:p>
        </p:txBody>
      </p:sp>
      <p:pic>
        <p:nvPicPr>
          <p:cNvPr id="5" name="Imagem 3">
            <a:extLst>
              <a:ext uri="{FF2B5EF4-FFF2-40B4-BE49-F238E27FC236}">
                <a16:creationId xmlns:a16="http://schemas.microsoft.com/office/drawing/2014/main" id="{61342BA3-AE93-A7F1-84F6-E1FA76BEAB2D}"/>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555031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B740851-EC73-4627-BB13-BA65C1185A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2FB4E9-12F0-4220-B728-CAD7E88BF1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291</TotalTime>
  <Words>836</Words>
  <Application>Microsoft Office PowerPoint</Application>
  <PresentationFormat>Apresentação na tela (16:9)</PresentationFormat>
  <Paragraphs>101</Paragraphs>
  <Slides>22</Slides>
  <Notes>22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22</vt:i4>
      </vt:variant>
    </vt:vector>
  </HeadingPairs>
  <TitlesOfParts>
    <vt:vector size="29" baseType="lpstr">
      <vt:lpstr>Wingdings</vt:lpstr>
      <vt:lpstr>Calibri Light</vt:lpstr>
      <vt:lpstr>Calibri</vt:lpstr>
      <vt:lpstr>Segoe UI</vt:lpstr>
      <vt:lpstr>Century Gothic</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Elidiana Andrade da Silva</cp:lastModifiedBy>
  <cp:revision>51</cp:revision>
  <dcterms:modified xsi:type="dcterms:W3CDTF">2024-12-09T16:45:02Z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