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4"/>
  </p:sldMasterIdLst>
  <p:notesMasterIdLst>
    <p:notesMasterId r:id="rId46"/>
  </p:notesMasterIdLst>
  <p:sldIdLst>
    <p:sldId id="276" r:id="rId5"/>
    <p:sldId id="289" r:id="rId6"/>
    <p:sldId id="277" r:id="rId7"/>
    <p:sldId id="263" r:id="rId8"/>
    <p:sldId id="264" r:id="rId9"/>
    <p:sldId id="265" r:id="rId10"/>
    <p:sldId id="266" r:id="rId11"/>
    <p:sldId id="290" r:id="rId12"/>
    <p:sldId id="291" r:id="rId13"/>
    <p:sldId id="292" r:id="rId14"/>
    <p:sldId id="293" r:id="rId15"/>
    <p:sldId id="294" r:id="rId16"/>
    <p:sldId id="295" r:id="rId17"/>
    <p:sldId id="296" r:id="rId18"/>
    <p:sldId id="273" r:id="rId19"/>
    <p:sldId id="313" r:id="rId20"/>
    <p:sldId id="297" r:id="rId21"/>
    <p:sldId id="298" r:id="rId22"/>
    <p:sldId id="299" r:id="rId23"/>
    <p:sldId id="301" r:id="rId24"/>
    <p:sldId id="302" r:id="rId25"/>
    <p:sldId id="303" r:id="rId26"/>
    <p:sldId id="304" r:id="rId27"/>
    <p:sldId id="305" r:id="rId28"/>
    <p:sldId id="306" r:id="rId29"/>
    <p:sldId id="307" r:id="rId30"/>
    <p:sldId id="308" r:id="rId31"/>
    <p:sldId id="309" r:id="rId32"/>
    <p:sldId id="310" r:id="rId33"/>
    <p:sldId id="311" r:id="rId34"/>
    <p:sldId id="312" r:id="rId35"/>
    <p:sldId id="275" r:id="rId36"/>
    <p:sldId id="314" r:id="rId37"/>
    <p:sldId id="315" r:id="rId38"/>
    <p:sldId id="316" r:id="rId39"/>
    <p:sldId id="317" r:id="rId40"/>
    <p:sldId id="318" r:id="rId41"/>
    <p:sldId id="319" r:id="rId42"/>
    <p:sldId id="321" r:id="rId43"/>
    <p:sldId id="322" r:id="rId44"/>
    <p:sldId id="323" r:id="rId45"/>
  </p:sldIdLst>
  <p:sldSz cx="9144000" cy="5143500" type="screen16x9"/>
  <p:notesSz cx="6858000" cy="9144000"/>
  <p:embeddedFontLst>
    <p:embeddedFont>
      <p:font typeface="Century Gothic" panose="020B0502020202020204" pitchFamily="34" charset="0"/>
      <p:regular r:id="rId47"/>
      <p:bold r:id="rId48"/>
      <p:italic r:id="rId49"/>
      <p:boldItalic r:id="rId50"/>
    </p:embeddedFont>
    <p:embeddedFont>
      <p:font typeface="Segoe UI" panose="020B0502040204020203" pitchFamily="34"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2" roundtripDataSignature="AMtx7mhwFzdV1RQWT0+yRhKLCIJdYxH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4E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7F5888-2BBE-484F-A863-8175FA8B0BD3}" v="28" dt="2024-11-28T05:07:26.4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447" autoAdjust="0"/>
  </p:normalViewPr>
  <p:slideViewPr>
    <p:cSldViewPr snapToGrid="0">
      <p:cViewPr varScale="1">
        <p:scale>
          <a:sx n="74" d="100"/>
          <a:sy n="74" d="100"/>
        </p:scale>
        <p:origin x="1266" y="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1.fntdata"/><Relationship Id="rId50" Type="http://schemas.openxmlformats.org/officeDocument/2006/relationships/font" Target="fonts/font4.fntdata"/><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7.fntdata"/><Relationship Id="rId66"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2.fntdata"/><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font" Target="fonts/font5.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67"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8.fntdata"/><Relationship Id="rId62"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3.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6.fntdata"/><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blo Lopes" userId="a3a46c8a4e9a1c27" providerId="LiveId" clId="{B57F5888-2BBE-484F-A863-8175FA8B0BD3}"/>
    <pc:docChg chg="undo custSel addSld delSld modSld sldOrd">
      <pc:chgData name="Pablo Lopes" userId="a3a46c8a4e9a1c27" providerId="LiveId" clId="{B57F5888-2BBE-484F-A863-8175FA8B0BD3}" dt="2024-11-28T05:07:26.415" v="2370" actId="20577"/>
      <pc:docMkLst>
        <pc:docMk/>
      </pc:docMkLst>
      <pc:sldChg chg="mod modShow">
        <pc:chgData name="Pablo Lopes" userId="a3a46c8a4e9a1c27" providerId="LiveId" clId="{B57F5888-2BBE-484F-A863-8175FA8B0BD3}" dt="2024-11-28T03:56:34.826" v="2" actId="729"/>
        <pc:sldMkLst>
          <pc:docMk/>
          <pc:sldMk cId="0" sldId="256"/>
        </pc:sldMkLst>
      </pc:sldChg>
      <pc:sldChg chg="mod modShow">
        <pc:chgData name="Pablo Lopes" userId="a3a46c8a4e9a1c27" providerId="LiveId" clId="{B57F5888-2BBE-484F-A863-8175FA8B0BD3}" dt="2024-11-28T03:56:34.826" v="2" actId="729"/>
        <pc:sldMkLst>
          <pc:docMk/>
          <pc:sldMk cId="0" sldId="257"/>
        </pc:sldMkLst>
      </pc:sldChg>
      <pc:sldChg chg="del">
        <pc:chgData name="Pablo Lopes" userId="a3a46c8a4e9a1c27" providerId="LiveId" clId="{B57F5888-2BBE-484F-A863-8175FA8B0BD3}" dt="2024-11-28T03:57:28.035" v="39" actId="47"/>
        <pc:sldMkLst>
          <pc:docMk/>
          <pc:sldMk cId="0" sldId="262"/>
        </pc:sldMkLst>
      </pc:sldChg>
      <pc:sldChg chg="modSp mod">
        <pc:chgData name="Pablo Lopes" userId="a3a46c8a4e9a1c27" providerId="LiveId" clId="{B57F5888-2BBE-484F-A863-8175FA8B0BD3}" dt="2024-11-28T04:01:30.310" v="418" actId="20577"/>
        <pc:sldMkLst>
          <pc:docMk/>
          <pc:sldMk cId="0" sldId="263"/>
        </pc:sldMkLst>
        <pc:spChg chg="mod">
          <ac:chgData name="Pablo Lopes" userId="a3a46c8a4e9a1c27" providerId="LiveId" clId="{B57F5888-2BBE-484F-A863-8175FA8B0BD3}" dt="2024-11-28T04:01:30.310" v="418" actId="20577"/>
          <ac:spMkLst>
            <pc:docMk/>
            <pc:sldMk cId="0" sldId="263"/>
            <ac:spMk id="175" creationId="{00000000-0000-0000-0000-000000000000}"/>
          </ac:spMkLst>
        </pc:spChg>
      </pc:sldChg>
      <pc:sldChg chg="modSp mod">
        <pc:chgData name="Pablo Lopes" userId="a3a46c8a4e9a1c27" providerId="LiveId" clId="{B57F5888-2BBE-484F-A863-8175FA8B0BD3}" dt="2024-11-28T04:05:49.278" v="549" actId="20577"/>
        <pc:sldMkLst>
          <pc:docMk/>
          <pc:sldMk cId="0" sldId="264"/>
        </pc:sldMkLst>
        <pc:spChg chg="mod">
          <ac:chgData name="Pablo Lopes" userId="a3a46c8a4e9a1c27" providerId="LiveId" clId="{B57F5888-2BBE-484F-A863-8175FA8B0BD3}" dt="2024-11-28T04:05:49.278" v="549" actId="20577"/>
          <ac:spMkLst>
            <pc:docMk/>
            <pc:sldMk cId="0" sldId="264"/>
            <ac:spMk id="184" creationId="{00000000-0000-0000-0000-000000000000}"/>
          </ac:spMkLst>
        </pc:spChg>
      </pc:sldChg>
      <pc:sldChg chg="modSp mod">
        <pc:chgData name="Pablo Lopes" userId="a3a46c8a4e9a1c27" providerId="LiveId" clId="{B57F5888-2BBE-484F-A863-8175FA8B0BD3}" dt="2024-11-28T04:08:36.486" v="554" actId="113"/>
        <pc:sldMkLst>
          <pc:docMk/>
          <pc:sldMk cId="0" sldId="265"/>
        </pc:sldMkLst>
        <pc:spChg chg="mod">
          <ac:chgData name="Pablo Lopes" userId="a3a46c8a4e9a1c27" providerId="LiveId" clId="{B57F5888-2BBE-484F-A863-8175FA8B0BD3}" dt="2024-11-28T04:08:21.351" v="551"/>
          <ac:spMkLst>
            <pc:docMk/>
            <pc:sldMk cId="0" sldId="265"/>
            <ac:spMk id="194" creationId="{00000000-0000-0000-0000-000000000000}"/>
          </ac:spMkLst>
        </pc:spChg>
        <pc:spChg chg="mod">
          <ac:chgData name="Pablo Lopes" userId="a3a46c8a4e9a1c27" providerId="LiveId" clId="{B57F5888-2BBE-484F-A863-8175FA8B0BD3}" dt="2024-11-28T04:08:36.486" v="554" actId="113"/>
          <ac:spMkLst>
            <pc:docMk/>
            <pc:sldMk cId="0" sldId="265"/>
            <ac:spMk id="196" creationId="{00000000-0000-0000-0000-000000000000}"/>
          </ac:spMkLst>
        </pc:spChg>
      </pc:sldChg>
      <pc:sldChg chg="modSp mod">
        <pc:chgData name="Pablo Lopes" userId="a3a46c8a4e9a1c27" providerId="LiveId" clId="{B57F5888-2BBE-484F-A863-8175FA8B0BD3}" dt="2024-11-28T04:19:04.530" v="614" actId="20577"/>
        <pc:sldMkLst>
          <pc:docMk/>
          <pc:sldMk cId="0" sldId="266"/>
        </pc:sldMkLst>
        <pc:spChg chg="mod">
          <ac:chgData name="Pablo Lopes" userId="a3a46c8a4e9a1c27" providerId="LiveId" clId="{B57F5888-2BBE-484F-A863-8175FA8B0BD3}" dt="2024-11-28T04:19:04.530" v="614" actId="20577"/>
          <ac:spMkLst>
            <pc:docMk/>
            <pc:sldMk cId="0" sldId="266"/>
            <ac:spMk id="203" creationId="{00000000-0000-0000-0000-000000000000}"/>
          </ac:spMkLst>
        </pc:spChg>
        <pc:spChg chg="mod">
          <ac:chgData name="Pablo Lopes" userId="a3a46c8a4e9a1c27" providerId="LiveId" clId="{B57F5888-2BBE-484F-A863-8175FA8B0BD3}" dt="2024-11-28T04:18:50.499" v="586" actId="20577"/>
          <ac:spMkLst>
            <pc:docMk/>
            <pc:sldMk cId="0" sldId="266"/>
            <ac:spMk id="204" creationId="{00000000-0000-0000-0000-000000000000}"/>
          </ac:spMkLst>
        </pc:spChg>
      </pc:sldChg>
      <pc:sldChg chg="del">
        <pc:chgData name="Pablo Lopes" userId="a3a46c8a4e9a1c27" providerId="LiveId" clId="{B57F5888-2BBE-484F-A863-8175FA8B0BD3}" dt="2024-11-28T04:08:41.132" v="555" actId="47"/>
        <pc:sldMkLst>
          <pc:docMk/>
          <pc:sldMk cId="0" sldId="272"/>
        </pc:sldMkLst>
      </pc:sldChg>
      <pc:sldChg chg="modSp mod">
        <pc:chgData name="Pablo Lopes" userId="a3a46c8a4e9a1c27" providerId="LiveId" clId="{B57F5888-2BBE-484F-A863-8175FA8B0BD3}" dt="2024-11-28T04:25:39.284" v="740" actId="20577"/>
        <pc:sldMkLst>
          <pc:docMk/>
          <pc:sldMk cId="0" sldId="273"/>
        </pc:sldMkLst>
        <pc:spChg chg="mod">
          <ac:chgData name="Pablo Lopes" userId="a3a46c8a4e9a1c27" providerId="LiveId" clId="{B57F5888-2BBE-484F-A863-8175FA8B0BD3}" dt="2024-11-28T04:25:39.284" v="740" actId="20577"/>
          <ac:spMkLst>
            <pc:docMk/>
            <pc:sldMk cId="0" sldId="273"/>
            <ac:spMk id="267" creationId="{00000000-0000-0000-0000-000000000000}"/>
          </ac:spMkLst>
        </pc:spChg>
      </pc:sldChg>
      <pc:sldChg chg="del">
        <pc:chgData name="Pablo Lopes" userId="a3a46c8a4e9a1c27" providerId="LiveId" clId="{B57F5888-2BBE-484F-A863-8175FA8B0BD3}" dt="2024-11-28T04:22:57.500" v="712" actId="47"/>
        <pc:sldMkLst>
          <pc:docMk/>
          <pc:sldMk cId="0" sldId="274"/>
        </pc:sldMkLst>
      </pc:sldChg>
      <pc:sldChg chg="ord">
        <pc:chgData name="Pablo Lopes" userId="a3a46c8a4e9a1c27" providerId="LiveId" clId="{B57F5888-2BBE-484F-A863-8175FA8B0BD3}" dt="2024-11-28T04:51:32.719" v="1586"/>
        <pc:sldMkLst>
          <pc:docMk/>
          <pc:sldMk cId="0" sldId="275"/>
        </pc:sldMkLst>
      </pc:sldChg>
      <pc:sldChg chg="modSp mod">
        <pc:chgData name="Pablo Lopes" userId="a3a46c8a4e9a1c27" providerId="LiveId" clId="{B57F5888-2BBE-484F-A863-8175FA8B0BD3}" dt="2024-11-28T03:57:16.032" v="37"/>
        <pc:sldMkLst>
          <pc:docMk/>
          <pc:sldMk cId="1393734078" sldId="276"/>
        </pc:sldMkLst>
        <pc:spChg chg="mod">
          <ac:chgData name="Pablo Lopes" userId="a3a46c8a4e9a1c27" providerId="LiveId" clId="{B57F5888-2BBE-484F-A863-8175FA8B0BD3}" dt="2024-11-28T03:57:16.032" v="37"/>
          <ac:spMkLst>
            <pc:docMk/>
            <pc:sldMk cId="1393734078" sldId="276"/>
            <ac:spMk id="154" creationId="{00000000-0000-0000-0000-000000000000}"/>
          </ac:spMkLst>
        </pc:spChg>
        <pc:spChg chg="mod">
          <ac:chgData name="Pablo Lopes" userId="a3a46c8a4e9a1c27" providerId="LiveId" clId="{B57F5888-2BBE-484F-A863-8175FA8B0BD3}" dt="2024-11-28T03:57:08.850" v="36" actId="20577"/>
          <ac:spMkLst>
            <pc:docMk/>
            <pc:sldMk cId="1393734078" sldId="276"/>
            <ac:spMk id="155" creationId="{00000000-0000-0000-0000-000000000000}"/>
          </ac:spMkLst>
        </pc:spChg>
      </pc:sldChg>
      <pc:sldChg chg="modSp mod">
        <pc:chgData name="Pablo Lopes" userId="a3a46c8a4e9a1c27" providerId="LiveId" clId="{B57F5888-2BBE-484F-A863-8175FA8B0BD3}" dt="2024-11-28T03:58:40.314" v="391" actId="20577"/>
        <pc:sldMkLst>
          <pc:docMk/>
          <pc:sldMk cId="2315204132" sldId="277"/>
        </pc:sldMkLst>
        <pc:spChg chg="mod">
          <ac:chgData name="Pablo Lopes" userId="a3a46c8a4e9a1c27" providerId="LiveId" clId="{B57F5888-2BBE-484F-A863-8175FA8B0BD3}" dt="2024-11-28T03:58:40.314" v="391" actId="20577"/>
          <ac:spMkLst>
            <pc:docMk/>
            <pc:sldMk cId="2315204132" sldId="277"/>
            <ac:spMk id="168" creationId="{00000000-0000-0000-0000-000000000000}"/>
          </ac:spMkLst>
        </pc:spChg>
      </pc:sldChg>
      <pc:sldChg chg="mod modShow">
        <pc:chgData name="Pablo Lopes" userId="a3a46c8a4e9a1c27" providerId="LiveId" clId="{B57F5888-2BBE-484F-A863-8175FA8B0BD3}" dt="2024-11-28T03:56:34.826" v="2" actId="729"/>
        <pc:sldMkLst>
          <pc:docMk/>
          <pc:sldMk cId="2843888819" sldId="280"/>
        </pc:sldMkLst>
      </pc:sldChg>
      <pc:sldChg chg="mod ord modShow">
        <pc:chgData name="Pablo Lopes" userId="a3a46c8a4e9a1c27" providerId="LiveId" clId="{B57F5888-2BBE-484F-A863-8175FA8B0BD3}" dt="2024-11-28T03:56:34.826" v="2" actId="729"/>
        <pc:sldMkLst>
          <pc:docMk/>
          <pc:sldMk cId="3927404471" sldId="282"/>
        </pc:sldMkLst>
      </pc:sldChg>
      <pc:sldChg chg="mod ord modShow">
        <pc:chgData name="Pablo Lopes" userId="a3a46c8a4e9a1c27" providerId="LiveId" clId="{B57F5888-2BBE-484F-A863-8175FA8B0BD3}" dt="2024-11-28T03:56:34.826" v="2" actId="729"/>
        <pc:sldMkLst>
          <pc:docMk/>
          <pc:sldMk cId="3346671071" sldId="283"/>
        </pc:sldMkLst>
      </pc:sldChg>
      <pc:sldChg chg="mod ord modShow">
        <pc:chgData name="Pablo Lopes" userId="a3a46c8a4e9a1c27" providerId="LiveId" clId="{B57F5888-2BBE-484F-A863-8175FA8B0BD3}" dt="2024-11-28T03:56:34.826" v="2" actId="729"/>
        <pc:sldMkLst>
          <pc:docMk/>
          <pc:sldMk cId="779981983" sldId="284"/>
        </pc:sldMkLst>
      </pc:sldChg>
      <pc:sldChg chg="del">
        <pc:chgData name="Pablo Lopes" userId="a3a46c8a4e9a1c27" providerId="LiveId" clId="{B57F5888-2BBE-484F-A863-8175FA8B0BD3}" dt="2024-11-28T04:18:54.169" v="587" actId="47"/>
        <pc:sldMkLst>
          <pc:docMk/>
          <pc:sldMk cId="1541066508" sldId="285"/>
        </pc:sldMkLst>
      </pc:sldChg>
      <pc:sldChg chg="mod modShow">
        <pc:chgData name="Pablo Lopes" userId="a3a46c8a4e9a1c27" providerId="LiveId" clId="{B57F5888-2BBE-484F-A863-8175FA8B0BD3}" dt="2024-11-28T03:56:34.826" v="2" actId="729"/>
        <pc:sldMkLst>
          <pc:docMk/>
          <pc:sldMk cId="2565282861" sldId="287"/>
        </pc:sldMkLst>
      </pc:sldChg>
      <pc:sldChg chg="add">
        <pc:chgData name="Pablo Lopes" userId="a3a46c8a4e9a1c27" providerId="LiveId" clId="{B57F5888-2BBE-484F-A863-8175FA8B0BD3}" dt="2024-11-28T03:57:26.368" v="38"/>
        <pc:sldMkLst>
          <pc:docMk/>
          <pc:sldMk cId="242123776" sldId="289"/>
        </pc:sldMkLst>
      </pc:sldChg>
      <pc:sldChg chg="addSp delSp modSp add mod">
        <pc:chgData name="Pablo Lopes" userId="a3a46c8a4e9a1c27" providerId="LiveId" clId="{B57F5888-2BBE-484F-A863-8175FA8B0BD3}" dt="2024-11-28T04:20:12.013" v="641" actId="14100"/>
        <pc:sldMkLst>
          <pc:docMk/>
          <pc:sldMk cId="2793707626" sldId="290"/>
        </pc:sldMkLst>
        <pc:spChg chg="del">
          <ac:chgData name="Pablo Lopes" userId="a3a46c8a4e9a1c27" providerId="LiveId" clId="{B57F5888-2BBE-484F-A863-8175FA8B0BD3}" dt="2024-11-28T04:19:57.543" v="634" actId="478"/>
          <ac:spMkLst>
            <pc:docMk/>
            <pc:sldMk cId="2793707626" sldId="290"/>
            <ac:spMk id="203" creationId="{80FE4CBD-4389-1DAC-A45B-F48E2DF1FF97}"/>
          </ac:spMkLst>
        </pc:spChg>
        <pc:spChg chg="mod">
          <ac:chgData name="Pablo Lopes" userId="a3a46c8a4e9a1c27" providerId="LiveId" clId="{B57F5888-2BBE-484F-A863-8175FA8B0BD3}" dt="2024-11-28T04:19:13.296" v="633" actId="20577"/>
          <ac:spMkLst>
            <pc:docMk/>
            <pc:sldMk cId="2793707626" sldId="290"/>
            <ac:spMk id="204" creationId="{1C019820-C5B6-C25F-96AF-012397A068F3}"/>
          </ac:spMkLst>
        </pc:spChg>
        <pc:picChg chg="add mod">
          <ac:chgData name="Pablo Lopes" userId="a3a46c8a4e9a1c27" providerId="LiveId" clId="{B57F5888-2BBE-484F-A863-8175FA8B0BD3}" dt="2024-11-28T04:20:12.013" v="641" actId="14100"/>
          <ac:picMkLst>
            <pc:docMk/>
            <pc:sldMk cId="2793707626" sldId="290"/>
            <ac:picMk id="4" creationId="{0AFBD6EE-4C41-FDE3-0012-DC6F33966694}"/>
          </ac:picMkLst>
        </pc:picChg>
      </pc:sldChg>
      <pc:sldChg chg="addSp delSp modSp add mod">
        <pc:chgData name="Pablo Lopes" userId="a3a46c8a4e9a1c27" providerId="LiveId" clId="{B57F5888-2BBE-484F-A863-8175FA8B0BD3}" dt="2024-11-28T04:20:55.476" v="649" actId="1076"/>
        <pc:sldMkLst>
          <pc:docMk/>
          <pc:sldMk cId="681508784" sldId="291"/>
        </pc:sldMkLst>
        <pc:picChg chg="del">
          <ac:chgData name="Pablo Lopes" userId="a3a46c8a4e9a1c27" providerId="LiveId" clId="{B57F5888-2BBE-484F-A863-8175FA8B0BD3}" dt="2024-11-28T04:20:44.805" v="644" actId="478"/>
          <ac:picMkLst>
            <pc:docMk/>
            <pc:sldMk cId="681508784" sldId="291"/>
            <ac:picMk id="4" creationId="{60683A97-200D-1095-A08C-F6EDC9DD1BA9}"/>
          </ac:picMkLst>
        </pc:picChg>
        <pc:picChg chg="add mod">
          <ac:chgData name="Pablo Lopes" userId="a3a46c8a4e9a1c27" providerId="LiveId" clId="{B57F5888-2BBE-484F-A863-8175FA8B0BD3}" dt="2024-11-28T04:20:55.476" v="649" actId="1076"/>
          <ac:picMkLst>
            <pc:docMk/>
            <pc:sldMk cId="681508784" sldId="291"/>
            <ac:picMk id="6" creationId="{E450F655-614B-706E-341C-16176DB76120}"/>
          </ac:picMkLst>
        </pc:picChg>
      </pc:sldChg>
      <pc:sldChg chg="addSp delSp modSp add mod">
        <pc:chgData name="Pablo Lopes" userId="a3a46c8a4e9a1c27" providerId="LiveId" clId="{B57F5888-2BBE-484F-A863-8175FA8B0BD3}" dt="2024-11-28T04:21:10.531" v="655" actId="1076"/>
        <pc:sldMkLst>
          <pc:docMk/>
          <pc:sldMk cId="851615755" sldId="292"/>
        </pc:sldMkLst>
        <pc:picChg chg="del">
          <ac:chgData name="Pablo Lopes" userId="a3a46c8a4e9a1c27" providerId="LiveId" clId="{B57F5888-2BBE-484F-A863-8175FA8B0BD3}" dt="2024-11-28T04:20:59.241" v="650" actId="478"/>
          <ac:picMkLst>
            <pc:docMk/>
            <pc:sldMk cId="851615755" sldId="292"/>
            <ac:picMk id="4" creationId="{58A6E427-D658-1ED8-AD30-77A8072E7A58}"/>
          </ac:picMkLst>
        </pc:picChg>
        <pc:picChg chg="add mod">
          <ac:chgData name="Pablo Lopes" userId="a3a46c8a4e9a1c27" providerId="LiveId" clId="{B57F5888-2BBE-484F-A863-8175FA8B0BD3}" dt="2024-11-28T04:21:10.531" v="655" actId="1076"/>
          <ac:picMkLst>
            <pc:docMk/>
            <pc:sldMk cId="851615755" sldId="292"/>
            <ac:picMk id="6" creationId="{08D305F4-5C24-4D95-5EB0-64E8C9F34225}"/>
          </ac:picMkLst>
        </pc:picChg>
      </pc:sldChg>
      <pc:sldChg chg="addSp delSp modSp add mod">
        <pc:chgData name="Pablo Lopes" userId="a3a46c8a4e9a1c27" providerId="LiveId" clId="{B57F5888-2BBE-484F-A863-8175FA8B0BD3}" dt="2024-11-28T04:22:50.625" v="711" actId="1076"/>
        <pc:sldMkLst>
          <pc:docMk/>
          <pc:sldMk cId="259629833" sldId="293"/>
        </pc:sldMkLst>
        <pc:spChg chg="mod">
          <ac:chgData name="Pablo Lopes" userId="a3a46c8a4e9a1c27" providerId="LiveId" clId="{B57F5888-2BBE-484F-A863-8175FA8B0BD3}" dt="2024-11-28T04:22:27.770" v="706" actId="20577"/>
          <ac:spMkLst>
            <pc:docMk/>
            <pc:sldMk cId="259629833" sldId="293"/>
            <ac:spMk id="204" creationId="{BD5D68B4-2313-96CF-DC9D-B415AFC1D01E}"/>
          </ac:spMkLst>
        </pc:spChg>
        <pc:picChg chg="add mod">
          <ac:chgData name="Pablo Lopes" userId="a3a46c8a4e9a1c27" providerId="LiveId" clId="{B57F5888-2BBE-484F-A863-8175FA8B0BD3}" dt="2024-11-28T04:22:50.625" v="711" actId="1076"/>
          <ac:picMkLst>
            <pc:docMk/>
            <pc:sldMk cId="259629833" sldId="293"/>
            <ac:picMk id="4" creationId="{4877447E-07FE-5011-C3F1-9DA22EEED7F1}"/>
          </ac:picMkLst>
        </pc:picChg>
        <pc:picChg chg="del">
          <ac:chgData name="Pablo Lopes" userId="a3a46c8a4e9a1c27" providerId="LiveId" clId="{B57F5888-2BBE-484F-A863-8175FA8B0BD3}" dt="2024-11-28T04:22:30.125" v="707" actId="478"/>
          <ac:picMkLst>
            <pc:docMk/>
            <pc:sldMk cId="259629833" sldId="293"/>
            <ac:picMk id="6" creationId="{33D36D0F-5C37-EC8C-E0F3-33DE2D128F64}"/>
          </ac:picMkLst>
        </pc:picChg>
      </pc:sldChg>
      <pc:sldChg chg="addSp delSp modSp add mod">
        <pc:chgData name="Pablo Lopes" userId="a3a46c8a4e9a1c27" providerId="LiveId" clId="{B57F5888-2BBE-484F-A863-8175FA8B0BD3}" dt="2024-11-28T04:23:52.155" v="720" actId="1076"/>
        <pc:sldMkLst>
          <pc:docMk/>
          <pc:sldMk cId="1828399514" sldId="294"/>
        </pc:sldMkLst>
        <pc:picChg chg="del">
          <ac:chgData name="Pablo Lopes" userId="a3a46c8a4e9a1c27" providerId="LiveId" clId="{B57F5888-2BBE-484F-A863-8175FA8B0BD3}" dt="2024-11-28T04:23:43.906" v="714" actId="478"/>
          <ac:picMkLst>
            <pc:docMk/>
            <pc:sldMk cId="1828399514" sldId="294"/>
            <ac:picMk id="4" creationId="{2647944F-53D2-E6AF-AB46-555B88CC2A1C}"/>
          </ac:picMkLst>
        </pc:picChg>
        <pc:picChg chg="add mod">
          <ac:chgData name="Pablo Lopes" userId="a3a46c8a4e9a1c27" providerId="LiveId" clId="{B57F5888-2BBE-484F-A863-8175FA8B0BD3}" dt="2024-11-28T04:23:52.155" v="720" actId="1076"/>
          <ac:picMkLst>
            <pc:docMk/>
            <pc:sldMk cId="1828399514" sldId="294"/>
            <ac:picMk id="6" creationId="{6ED21635-3A9D-F469-5899-3D58988D8CD2}"/>
          </ac:picMkLst>
        </pc:picChg>
      </pc:sldChg>
      <pc:sldChg chg="addSp delSp modSp add mod">
        <pc:chgData name="Pablo Lopes" userId="a3a46c8a4e9a1c27" providerId="LiveId" clId="{B57F5888-2BBE-484F-A863-8175FA8B0BD3}" dt="2024-11-28T04:24:28.554" v="727" actId="1076"/>
        <pc:sldMkLst>
          <pc:docMk/>
          <pc:sldMk cId="2959466784" sldId="295"/>
        </pc:sldMkLst>
        <pc:picChg chg="add mod">
          <ac:chgData name="Pablo Lopes" userId="a3a46c8a4e9a1c27" providerId="LiveId" clId="{B57F5888-2BBE-484F-A863-8175FA8B0BD3}" dt="2024-11-28T04:24:28.554" v="727" actId="1076"/>
          <ac:picMkLst>
            <pc:docMk/>
            <pc:sldMk cId="2959466784" sldId="295"/>
            <ac:picMk id="4" creationId="{F7FB5A36-5AAD-FBDF-7041-22B427123F66}"/>
          </ac:picMkLst>
        </pc:picChg>
        <pc:picChg chg="del">
          <ac:chgData name="Pablo Lopes" userId="a3a46c8a4e9a1c27" providerId="LiveId" clId="{B57F5888-2BBE-484F-A863-8175FA8B0BD3}" dt="2024-11-28T04:24:16.002" v="722" actId="478"/>
          <ac:picMkLst>
            <pc:docMk/>
            <pc:sldMk cId="2959466784" sldId="295"/>
            <ac:picMk id="6" creationId="{A2D9B64D-A994-C0CB-360C-4E3C3F888FF6}"/>
          </ac:picMkLst>
        </pc:picChg>
      </pc:sldChg>
      <pc:sldChg chg="addSp delSp modSp add mod">
        <pc:chgData name="Pablo Lopes" userId="a3a46c8a4e9a1c27" providerId="LiveId" clId="{B57F5888-2BBE-484F-A863-8175FA8B0BD3}" dt="2024-11-28T04:25:24.390" v="735" actId="1076"/>
        <pc:sldMkLst>
          <pc:docMk/>
          <pc:sldMk cId="1536992313" sldId="296"/>
        </pc:sldMkLst>
        <pc:picChg chg="del">
          <ac:chgData name="Pablo Lopes" userId="a3a46c8a4e9a1c27" providerId="LiveId" clId="{B57F5888-2BBE-484F-A863-8175FA8B0BD3}" dt="2024-11-28T04:25:14.880" v="729" actId="478"/>
          <ac:picMkLst>
            <pc:docMk/>
            <pc:sldMk cId="1536992313" sldId="296"/>
            <ac:picMk id="4" creationId="{37519FC0-3C3B-2493-271F-091660F852E7}"/>
          </ac:picMkLst>
        </pc:picChg>
        <pc:picChg chg="add mod">
          <ac:chgData name="Pablo Lopes" userId="a3a46c8a4e9a1c27" providerId="LiveId" clId="{B57F5888-2BBE-484F-A863-8175FA8B0BD3}" dt="2024-11-28T04:25:24.390" v="735" actId="1076"/>
          <ac:picMkLst>
            <pc:docMk/>
            <pc:sldMk cId="1536992313" sldId="296"/>
            <ac:picMk id="6" creationId="{F8C59354-82EA-35EE-C7D4-71355BC447C2}"/>
          </ac:picMkLst>
        </pc:picChg>
      </pc:sldChg>
      <pc:sldChg chg="modSp add mod ord">
        <pc:chgData name="Pablo Lopes" userId="a3a46c8a4e9a1c27" providerId="LiveId" clId="{B57F5888-2BBE-484F-A863-8175FA8B0BD3}" dt="2024-11-28T04:26:10.654" v="777" actId="20577"/>
        <pc:sldMkLst>
          <pc:docMk/>
          <pc:sldMk cId="1098499750" sldId="297"/>
        </pc:sldMkLst>
        <pc:spChg chg="mod">
          <ac:chgData name="Pablo Lopes" userId="a3a46c8a4e9a1c27" providerId="LiveId" clId="{B57F5888-2BBE-484F-A863-8175FA8B0BD3}" dt="2024-11-28T04:26:10.654" v="777" actId="20577"/>
          <ac:spMkLst>
            <pc:docMk/>
            <pc:sldMk cId="1098499750" sldId="297"/>
            <ac:spMk id="196" creationId="{4553C952-499E-9D0B-B6D6-27C22524AFDC}"/>
          </ac:spMkLst>
        </pc:spChg>
      </pc:sldChg>
      <pc:sldChg chg="addSp delSp modSp add mod ord">
        <pc:chgData name="Pablo Lopes" userId="a3a46c8a4e9a1c27" providerId="LiveId" clId="{B57F5888-2BBE-484F-A863-8175FA8B0BD3}" dt="2024-11-28T04:26:56.897" v="838" actId="1076"/>
        <pc:sldMkLst>
          <pc:docMk/>
          <pc:sldMk cId="1310983874" sldId="298"/>
        </pc:sldMkLst>
        <pc:spChg chg="del">
          <ac:chgData name="Pablo Lopes" userId="a3a46c8a4e9a1c27" providerId="LiveId" clId="{B57F5888-2BBE-484F-A863-8175FA8B0BD3}" dt="2024-11-28T04:26:51.904" v="833" actId="478"/>
          <ac:spMkLst>
            <pc:docMk/>
            <pc:sldMk cId="1310983874" sldId="298"/>
            <ac:spMk id="203" creationId="{F63ACCC7-761B-3646-ACD4-E9938CF56995}"/>
          </ac:spMkLst>
        </pc:spChg>
        <pc:spChg chg="mod">
          <ac:chgData name="Pablo Lopes" userId="a3a46c8a4e9a1c27" providerId="LiveId" clId="{B57F5888-2BBE-484F-A863-8175FA8B0BD3}" dt="2024-11-28T04:26:30.070" v="832" actId="20577"/>
          <ac:spMkLst>
            <pc:docMk/>
            <pc:sldMk cId="1310983874" sldId="298"/>
            <ac:spMk id="204" creationId="{FF76713B-5130-3F6C-E10B-46F192B8C1B8}"/>
          </ac:spMkLst>
        </pc:spChg>
        <pc:picChg chg="add mod">
          <ac:chgData name="Pablo Lopes" userId="a3a46c8a4e9a1c27" providerId="LiveId" clId="{B57F5888-2BBE-484F-A863-8175FA8B0BD3}" dt="2024-11-28T04:26:56.897" v="838" actId="1076"/>
          <ac:picMkLst>
            <pc:docMk/>
            <pc:sldMk cId="1310983874" sldId="298"/>
            <ac:picMk id="4" creationId="{6FD66327-DE4B-4E56-C796-AAE181A3D73A}"/>
          </ac:picMkLst>
        </pc:picChg>
      </pc:sldChg>
      <pc:sldChg chg="modSp add mod">
        <pc:chgData name="Pablo Lopes" userId="a3a46c8a4e9a1c27" providerId="LiveId" clId="{B57F5888-2BBE-484F-A863-8175FA8B0BD3}" dt="2024-11-28T04:27:08.334" v="841" actId="1076"/>
        <pc:sldMkLst>
          <pc:docMk/>
          <pc:sldMk cId="2589852978" sldId="299"/>
        </pc:sldMkLst>
        <pc:picChg chg="mod">
          <ac:chgData name="Pablo Lopes" userId="a3a46c8a4e9a1c27" providerId="LiveId" clId="{B57F5888-2BBE-484F-A863-8175FA8B0BD3}" dt="2024-11-28T04:27:08.334" v="841" actId="1076"/>
          <ac:picMkLst>
            <pc:docMk/>
            <pc:sldMk cId="2589852978" sldId="299"/>
            <ac:picMk id="4" creationId="{50AEF16C-9625-B019-A759-6BB3198E77ED}"/>
          </ac:picMkLst>
        </pc:picChg>
      </pc:sldChg>
      <pc:sldChg chg="add del ord">
        <pc:chgData name="Pablo Lopes" userId="a3a46c8a4e9a1c27" providerId="LiveId" clId="{B57F5888-2BBE-484F-A863-8175FA8B0BD3}" dt="2024-11-28T04:30:10.012" v="849" actId="47"/>
        <pc:sldMkLst>
          <pc:docMk/>
          <pc:sldMk cId="218351592" sldId="300"/>
        </pc:sldMkLst>
      </pc:sldChg>
      <pc:sldChg chg="modSp add mod ord">
        <pc:chgData name="Pablo Lopes" userId="a3a46c8a4e9a1c27" providerId="LiveId" clId="{B57F5888-2BBE-484F-A863-8175FA8B0BD3}" dt="2024-11-28T04:30:38.952" v="885" actId="20577"/>
        <pc:sldMkLst>
          <pc:docMk/>
          <pc:sldMk cId="3190123888" sldId="301"/>
        </pc:sldMkLst>
        <pc:spChg chg="mod">
          <ac:chgData name="Pablo Lopes" userId="a3a46c8a4e9a1c27" providerId="LiveId" clId="{B57F5888-2BBE-484F-A863-8175FA8B0BD3}" dt="2024-11-28T04:30:38.952" v="885" actId="20577"/>
          <ac:spMkLst>
            <pc:docMk/>
            <pc:sldMk cId="3190123888" sldId="301"/>
            <ac:spMk id="203" creationId="{898B3AA4-492F-8BBE-2791-848729090709}"/>
          </ac:spMkLst>
        </pc:spChg>
        <pc:spChg chg="mod">
          <ac:chgData name="Pablo Lopes" userId="a3a46c8a4e9a1c27" providerId="LiveId" clId="{B57F5888-2BBE-484F-A863-8175FA8B0BD3}" dt="2024-11-28T04:30:16.703" v="863" actId="20577"/>
          <ac:spMkLst>
            <pc:docMk/>
            <pc:sldMk cId="3190123888" sldId="301"/>
            <ac:spMk id="204" creationId="{907A663D-7954-3A3D-3125-CFC593A8C23F}"/>
          </ac:spMkLst>
        </pc:spChg>
      </pc:sldChg>
      <pc:sldChg chg="modSp add mod">
        <pc:chgData name="Pablo Lopes" userId="a3a46c8a4e9a1c27" providerId="LiveId" clId="{B57F5888-2BBE-484F-A863-8175FA8B0BD3}" dt="2024-11-28T04:32:44.930" v="920" actId="21"/>
        <pc:sldMkLst>
          <pc:docMk/>
          <pc:sldMk cId="2068775378" sldId="302"/>
        </pc:sldMkLst>
        <pc:spChg chg="mod">
          <ac:chgData name="Pablo Lopes" userId="a3a46c8a4e9a1c27" providerId="LiveId" clId="{B57F5888-2BBE-484F-A863-8175FA8B0BD3}" dt="2024-11-28T04:32:44.930" v="920" actId="21"/>
          <ac:spMkLst>
            <pc:docMk/>
            <pc:sldMk cId="2068775378" sldId="302"/>
            <ac:spMk id="203" creationId="{101795D8-C22A-3511-06CC-FA9D67746990}"/>
          </ac:spMkLst>
        </pc:spChg>
      </pc:sldChg>
      <pc:sldChg chg="modSp add mod">
        <pc:chgData name="Pablo Lopes" userId="a3a46c8a4e9a1c27" providerId="LiveId" clId="{B57F5888-2BBE-484F-A863-8175FA8B0BD3}" dt="2024-11-28T04:32:49.793" v="923" actId="21"/>
        <pc:sldMkLst>
          <pc:docMk/>
          <pc:sldMk cId="4083111945" sldId="303"/>
        </pc:sldMkLst>
        <pc:spChg chg="mod">
          <ac:chgData name="Pablo Lopes" userId="a3a46c8a4e9a1c27" providerId="LiveId" clId="{B57F5888-2BBE-484F-A863-8175FA8B0BD3}" dt="2024-11-28T04:32:49.793" v="923" actId="21"/>
          <ac:spMkLst>
            <pc:docMk/>
            <pc:sldMk cId="4083111945" sldId="303"/>
            <ac:spMk id="203" creationId="{9A21AE8C-BD66-4A38-C1A5-ACBCCA642AE7}"/>
          </ac:spMkLst>
        </pc:spChg>
      </pc:sldChg>
      <pc:sldChg chg="modSp add mod">
        <pc:chgData name="Pablo Lopes" userId="a3a46c8a4e9a1c27" providerId="LiveId" clId="{B57F5888-2BBE-484F-A863-8175FA8B0BD3}" dt="2024-11-28T04:32:52.795" v="925"/>
        <pc:sldMkLst>
          <pc:docMk/>
          <pc:sldMk cId="1664645179" sldId="304"/>
        </pc:sldMkLst>
        <pc:spChg chg="mod">
          <ac:chgData name="Pablo Lopes" userId="a3a46c8a4e9a1c27" providerId="LiveId" clId="{B57F5888-2BBE-484F-A863-8175FA8B0BD3}" dt="2024-11-28T04:32:52.795" v="925"/>
          <ac:spMkLst>
            <pc:docMk/>
            <pc:sldMk cId="1664645179" sldId="304"/>
            <ac:spMk id="203" creationId="{DA4F6C75-4FF7-7B11-8A39-3E12BD34B642}"/>
          </ac:spMkLst>
        </pc:spChg>
      </pc:sldChg>
      <pc:sldChg chg="addSp delSp modSp add mod">
        <pc:chgData name="Pablo Lopes" userId="a3a46c8a4e9a1c27" providerId="LiveId" clId="{B57F5888-2BBE-484F-A863-8175FA8B0BD3}" dt="2024-11-28T04:50:05.698" v="1493" actId="14100"/>
        <pc:sldMkLst>
          <pc:docMk/>
          <pc:sldMk cId="2307760332" sldId="305"/>
        </pc:sldMkLst>
        <pc:spChg chg="del mod">
          <ac:chgData name="Pablo Lopes" userId="a3a46c8a4e9a1c27" providerId="LiveId" clId="{B57F5888-2BBE-484F-A863-8175FA8B0BD3}" dt="2024-11-28T04:35:31.994" v="938" actId="478"/>
          <ac:spMkLst>
            <pc:docMk/>
            <pc:sldMk cId="2307760332" sldId="305"/>
            <ac:spMk id="203" creationId="{E21C435F-080A-CBD2-09B9-B554346E1755}"/>
          </ac:spMkLst>
        </pc:spChg>
        <pc:spChg chg="mod">
          <ac:chgData name="Pablo Lopes" userId="a3a46c8a4e9a1c27" providerId="LiveId" clId="{B57F5888-2BBE-484F-A863-8175FA8B0BD3}" dt="2024-11-28T04:35:57.894" v="945" actId="1076"/>
          <ac:spMkLst>
            <pc:docMk/>
            <pc:sldMk cId="2307760332" sldId="305"/>
            <ac:spMk id="204" creationId="{6AC7B5C6-E263-AB54-320E-F2FA10FD6E2B}"/>
          </ac:spMkLst>
        </pc:spChg>
        <pc:graphicFrameChg chg="add mod modGraphic">
          <ac:chgData name="Pablo Lopes" userId="a3a46c8a4e9a1c27" providerId="LiveId" clId="{B57F5888-2BBE-484F-A863-8175FA8B0BD3}" dt="2024-11-28T04:50:05.698" v="1493" actId="14100"/>
          <ac:graphicFrameMkLst>
            <pc:docMk/>
            <pc:sldMk cId="2307760332" sldId="305"/>
            <ac:graphicFrameMk id="2" creationId="{53749368-7C39-9335-18E3-B3B415B34C66}"/>
          </ac:graphicFrameMkLst>
        </pc:graphicFrameChg>
      </pc:sldChg>
      <pc:sldChg chg="modSp add mod ord modNotesTx">
        <pc:chgData name="Pablo Lopes" userId="a3a46c8a4e9a1c27" providerId="LiveId" clId="{B57F5888-2BBE-484F-A863-8175FA8B0BD3}" dt="2024-11-28T04:38:16.616" v="976" actId="20577"/>
        <pc:sldMkLst>
          <pc:docMk/>
          <pc:sldMk cId="135005266" sldId="306"/>
        </pc:sldMkLst>
        <pc:spChg chg="mod">
          <ac:chgData name="Pablo Lopes" userId="a3a46c8a4e9a1c27" providerId="LiveId" clId="{B57F5888-2BBE-484F-A863-8175FA8B0BD3}" dt="2024-11-28T04:37:36.811" v="971" actId="20577"/>
          <ac:spMkLst>
            <pc:docMk/>
            <pc:sldMk cId="135005266" sldId="306"/>
            <ac:spMk id="203" creationId="{11CA82ED-34F0-2BC1-4E6B-0F0A9642D809}"/>
          </ac:spMkLst>
        </pc:spChg>
        <pc:spChg chg="mod">
          <ac:chgData name="Pablo Lopes" userId="a3a46c8a4e9a1c27" providerId="LiveId" clId="{B57F5888-2BBE-484F-A863-8175FA8B0BD3}" dt="2024-11-28T04:38:16.616" v="976" actId="20577"/>
          <ac:spMkLst>
            <pc:docMk/>
            <pc:sldMk cId="135005266" sldId="306"/>
            <ac:spMk id="204" creationId="{8E426072-BD2C-33B1-9906-3E7DCFD54C25}"/>
          </ac:spMkLst>
        </pc:spChg>
      </pc:sldChg>
      <pc:sldChg chg="modSp add mod modNotesTx">
        <pc:chgData name="Pablo Lopes" userId="a3a46c8a4e9a1c27" providerId="LiveId" clId="{B57F5888-2BBE-484F-A863-8175FA8B0BD3}" dt="2024-11-28T04:39:50.230" v="1034"/>
        <pc:sldMkLst>
          <pc:docMk/>
          <pc:sldMk cId="1073781320" sldId="307"/>
        </pc:sldMkLst>
        <pc:spChg chg="mod">
          <ac:chgData name="Pablo Lopes" userId="a3a46c8a4e9a1c27" providerId="LiveId" clId="{B57F5888-2BBE-484F-A863-8175FA8B0BD3}" dt="2024-11-28T04:39:43.195" v="1033" actId="20577"/>
          <ac:spMkLst>
            <pc:docMk/>
            <pc:sldMk cId="1073781320" sldId="307"/>
            <ac:spMk id="203" creationId="{747CB6E2-3AA8-E8B7-2791-6A07CD6813EA}"/>
          </ac:spMkLst>
        </pc:spChg>
        <pc:spChg chg="mod">
          <ac:chgData name="Pablo Lopes" userId="a3a46c8a4e9a1c27" providerId="LiveId" clId="{B57F5888-2BBE-484F-A863-8175FA8B0BD3}" dt="2024-11-28T04:38:25.935" v="980"/>
          <ac:spMkLst>
            <pc:docMk/>
            <pc:sldMk cId="1073781320" sldId="307"/>
            <ac:spMk id="204" creationId="{2907131A-0586-3C50-F1A7-56A25DACA48B}"/>
          </ac:spMkLst>
        </pc:spChg>
      </pc:sldChg>
      <pc:sldChg chg="modSp add mod modNotesTx">
        <pc:chgData name="Pablo Lopes" userId="a3a46c8a4e9a1c27" providerId="LiveId" clId="{B57F5888-2BBE-484F-A863-8175FA8B0BD3}" dt="2024-11-28T04:43:39.035" v="1291"/>
        <pc:sldMkLst>
          <pc:docMk/>
          <pc:sldMk cId="2851681234" sldId="308"/>
        </pc:sldMkLst>
        <pc:spChg chg="mod">
          <ac:chgData name="Pablo Lopes" userId="a3a46c8a4e9a1c27" providerId="LiveId" clId="{B57F5888-2BBE-484F-A863-8175FA8B0BD3}" dt="2024-11-28T04:43:22.969" v="1290" actId="20577"/>
          <ac:spMkLst>
            <pc:docMk/>
            <pc:sldMk cId="2851681234" sldId="308"/>
            <ac:spMk id="203" creationId="{97F165A3-C020-496B-330D-44FF24B7C50E}"/>
          </ac:spMkLst>
        </pc:spChg>
        <pc:spChg chg="mod">
          <ac:chgData name="Pablo Lopes" userId="a3a46c8a4e9a1c27" providerId="LiveId" clId="{B57F5888-2BBE-484F-A863-8175FA8B0BD3}" dt="2024-11-28T04:40:05.219" v="1037"/>
          <ac:spMkLst>
            <pc:docMk/>
            <pc:sldMk cId="2851681234" sldId="308"/>
            <ac:spMk id="204" creationId="{1D7018EA-DF3B-48C2-C2A7-65A188F41C03}"/>
          </ac:spMkLst>
        </pc:spChg>
      </pc:sldChg>
      <pc:sldChg chg="modSp add mod modNotesTx">
        <pc:chgData name="Pablo Lopes" userId="a3a46c8a4e9a1c27" providerId="LiveId" clId="{B57F5888-2BBE-484F-A863-8175FA8B0BD3}" dt="2024-11-28T04:44:59.041" v="1298"/>
        <pc:sldMkLst>
          <pc:docMk/>
          <pc:sldMk cId="1284001901" sldId="309"/>
        </pc:sldMkLst>
        <pc:spChg chg="mod">
          <ac:chgData name="Pablo Lopes" userId="a3a46c8a4e9a1c27" providerId="LiveId" clId="{B57F5888-2BBE-484F-A863-8175FA8B0BD3}" dt="2024-11-28T04:44:48.771" v="1297" actId="20577"/>
          <ac:spMkLst>
            <pc:docMk/>
            <pc:sldMk cId="1284001901" sldId="309"/>
            <ac:spMk id="203" creationId="{29C6F53A-41DE-C518-A420-ADFCF942F805}"/>
          </ac:spMkLst>
        </pc:spChg>
        <pc:spChg chg="mod">
          <ac:chgData name="Pablo Lopes" userId="a3a46c8a4e9a1c27" providerId="LiveId" clId="{B57F5888-2BBE-484F-A863-8175FA8B0BD3}" dt="2024-11-28T04:44:04.173" v="1294"/>
          <ac:spMkLst>
            <pc:docMk/>
            <pc:sldMk cId="1284001901" sldId="309"/>
            <ac:spMk id="204" creationId="{29E065F3-1305-4C7B-D705-24150EFB5944}"/>
          </ac:spMkLst>
        </pc:spChg>
      </pc:sldChg>
      <pc:sldChg chg="modSp add mod modNotesTx">
        <pc:chgData name="Pablo Lopes" userId="a3a46c8a4e9a1c27" providerId="LiveId" clId="{B57F5888-2BBE-484F-A863-8175FA8B0BD3}" dt="2024-11-28T04:49:37.191" v="1490"/>
        <pc:sldMkLst>
          <pc:docMk/>
          <pc:sldMk cId="1083414851" sldId="310"/>
        </pc:sldMkLst>
        <pc:spChg chg="mod">
          <ac:chgData name="Pablo Lopes" userId="a3a46c8a4e9a1c27" providerId="LiveId" clId="{B57F5888-2BBE-484F-A863-8175FA8B0BD3}" dt="2024-11-28T04:49:25.754" v="1489" actId="20577"/>
          <ac:spMkLst>
            <pc:docMk/>
            <pc:sldMk cId="1083414851" sldId="310"/>
            <ac:spMk id="203" creationId="{8CCF0AC9-CD61-F06A-23A5-008F8A8EDECB}"/>
          </ac:spMkLst>
        </pc:spChg>
        <pc:spChg chg="mod">
          <ac:chgData name="Pablo Lopes" userId="a3a46c8a4e9a1c27" providerId="LiveId" clId="{B57F5888-2BBE-484F-A863-8175FA8B0BD3}" dt="2024-11-28T04:45:10.098" v="1301"/>
          <ac:spMkLst>
            <pc:docMk/>
            <pc:sldMk cId="1083414851" sldId="310"/>
            <ac:spMk id="204" creationId="{69242B04-9E8B-09D8-66E0-CDC2BEB6B422}"/>
          </ac:spMkLst>
        </pc:spChg>
      </pc:sldChg>
      <pc:sldChg chg="modSp add mod modNotesTx">
        <pc:chgData name="Pablo Lopes" userId="a3a46c8a4e9a1c27" providerId="LiveId" clId="{B57F5888-2BBE-484F-A863-8175FA8B0BD3}" dt="2024-11-28T04:50:59.847" v="1582"/>
        <pc:sldMkLst>
          <pc:docMk/>
          <pc:sldMk cId="3150439066" sldId="311"/>
        </pc:sldMkLst>
        <pc:spChg chg="mod">
          <ac:chgData name="Pablo Lopes" userId="a3a46c8a4e9a1c27" providerId="LiveId" clId="{B57F5888-2BBE-484F-A863-8175FA8B0BD3}" dt="2024-11-28T04:50:50.503" v="1581" actId="20577"/>
          <ac:spMkLst>
            <pc:docMk/>
            <pc:sldMk cId="3150439066" sldId="311"/>
            <ac:spMk id="203" creationId="{65D69D85-5147-3EF6-50D5-B5DBE507AE97}"/>
          </ac:spMkLst>
        </pc:spChg>
        <pc:spChg chg="mod">
          <ac:chgData name="Pablo Lopes" userId="a3a46c8a4e9a1c27" providerId="LiveId" clId="{B57F5888-2BBE-484F-A863-8175FA8B0BD3}" dt="2024-11-28T04:50:16.305" v="1512" actId="20577"/>
          <ac:spMkLst>
            <pc:docMk/>
            <pc:sldMk cId="3150439066" sldId="311"/>
            <ac:spMk id="204" creationId="{D0569698-A307-41C4-EF6F-EE2A7D843739}"/>
          </ac:spMkLst>
        </pc:spChg>
      </pc:sldChg>
      <pc:sldChg chg="modSp add mod ord">
        <pc:chgData name="Pablo Lopes" userId="a3a46c8a4e9a1c27" providerId="LiveId" clId="{B57F5888-2BBE-484F-A863-8175FA8B0BD3}" dt="2024-11-28T04:51:39.987" v="1588" actId="20577"/>
        <pc:sldMkLst>
          <pc:docMk/>
          <pc:sldMk cId="3583485070" sldId="312"/>
        </pc:sldMkLst>
        <pc:spChg chg="mod">
          <ac:chgData name="Pablo Lopes" userId="a3a46c8a4e9a1c27" providerId="LiveId" clId="{B57F5888-2BBE-484F-A863-8175FA8B0BD3}" dt="2024-11-28T04:51:39.987" v="1588" actId="20577"/>
          <ac:spMkLst>
            <pc:docMk/>
            <pc:sldMk cId="3583485070" sldId="312"/>
            <ac:spMk id="267" creationId="{CD377D17-164B-1C8C-541A-9DF3C22254D4}"/>
          </ac:spMkLst>
        </pc:spChg>
      </pc:sldChg>
      <pc:sldChg chg="add">
        <pc:chgData name="Pablo Lopes" userId="a3a46c8a4e9a1c27" providerId="LiveId" clId="{B57F5888-2BBE-484F-A863-8175FA8B0BD3}" dt="2024-11-28T04:51:28.839" v="1584" actId="2890"/>
        <pc:sldMkLst>
          <pc:docMk/>
          <pc:sldMk cId="2846201966" sldId="313"/>
        </pc:sldMkLst>
      </pc:sldChg>
      <pc:sldChg chg="modSp add mod ord">
        <pc:chgData name="Pablo Lopes" userId="a3a46c8a4e9a1c27" providerId="LiveId" clId="{B57F5888-2BBE-484F-A863-8175FA8B0BD3}" dt="2024-11-28T04:52:28.614" v="1622" actId="20577"/>
        <pc:sldMkLst>
          <pc:docMk/>
          <pc:sldMk cId="989676762" sldId="314"/>
        </pc:sldMkLst>
        <pc:spChg chg="mod">
          <ac:chgData name="Pablo Lopes" userId="a3a46c8a4e9a1c27" providerId="LiveId" clId="{B57F5888-2BBE-484F-A863-8175FA8B0BD3}" dt="2024-11-28T04:52:28.614" v="1622" actId="20577"/>
          <ac:spMkLst>
            <pc:docMk/>
            <pc:sldMk cId="989676762" sldId="314"/>
            <ac:spMk id="196" creationId="{B7B63D09-035D-049B-9948-B4F7C1E48ABC}"/>
          </ac:spMkLst>
        </pc:spChg>
      </pc:sldChg>
      <pc:sldChg chg="modSp add mod ord">
        <pc:chgData name="Pablo Lopes" userId="a3a46c8a4e9a1c27" providerId="LiveId" clId="{B57F5888-2BBE-484F-A863-8175FA8B0BD3}" dt="2024-11-28T04:54:18.345" v="1668" actId="20577"/>
        <pc:sldMkLst>
          <pc:docMk/>
          <pc:sldMk cId="1524661225" sldId="315"/>
        </pc:sldMkLst>
        <pc:spChg chg="mod">
          <ac:chgData name="Pablo Lopes" userId="a3a46c8a4e9a1c27" providerId="LiveId" clId="{B57F5888-2BBE-484F-A863-8175FA8B0BD3}" dt="2024-11-28T04:54:18.345" v="1668" actId="20577"/>
          <ac:spMkLst>
            <pc:docMk/>
            <pc:sldMk cId="1524661225" sldId="315"/>
            <ac:spMk id="203" creationId="{A6A64FC7-2418-0861-738D-9B6B9B09CD9D}"/>
          </ac:spMkLst>
        </pc:spChg>
        <pc:spChg chg="mod">
          <ac:chgData name="Pablo Lopes" userId="a3a46c8a4e9a1c27" providerId="LiveId" clId="{B57F5888-2BBE-484F-A863-8175FA8B0BD3}" dt="2024-11-28T04:53:02.401" v="1653" actId="20577"/>
          <ac:spMkLst>
            <pc:docMk/>
            <pc:sldMk cId="1524661225" sldId="315"/>
            <ac:spMk id="204" creationId="{04E0FCFE-C05B-24F4-FED7-AF9B6F3C8245}"/>
          </ac:spMkLst>
        </pc:spChg>
      </pc:sldChg>
      <pc:sldChg chg="modSp add mod">
        <pc:chgData name="Pablo Lopes" userId="a3a46c8a4e9a1c27" providerId="LiveId" clId="{B57F5888-2BBE-484F-A863-8175FA8B0BD3}" dt="2024-11-28T04:55:01.210" v="1793" actId="20577"/>
        <pc:sldMkLst>
          <pc:docMk/>
          <pc:sldMk cId="189143528" sldId="316"/>
        </pc:sldMkLst>
        <pc:spChg chg="mod">
          <ac:chgData name="Pablo Lopes" userId="a3a46c8a4e9a1c27" providerId="LiveId" clId="{B57F5888-2BBE-484F-A863-8175FA8B0BD3}" dt="2024-11-28T04:55:01.210" v="1793" actId="20577"/>
          <ac:spMkLst>
            <pc:docMk/>
            <pc:sldMk cId="189143528" sldId="316"/>
            <ac:spMk id="203" creationId="{EE5F29E2-0E0E-5C2D-44F7-30B2B09DECF6}"/>
          </ac:spMkLst>
        </pc:spChg>
        <pc:spChg chg="mod">
          <ac:chgData name="Pablo Lopes" userId="a3a46c8a4e9a1c27" providerId="LiveId" clId="{B57F5888-2BBE-484F-A863-8175FA8B0BD3}" dt="2024-11-28T04:54:38.199" v="1692" actId="20577"/>
          <ac:spMkLst>
            <pc:docMk/>
            <pc:sldMk cId="189143528" sldId="316"/>
            <ac:spMk id="204" creationId="{FE25422A-EC69-977D-D50B-B9DC920E5C9A}"/>
          </ac:spMkLst>
        </pc:spChg>
      </pc:sldChg>
      <pc:sldChg chg="modSp add mod">
        <pc:chgData name="Pablo Lopes" userId="a3a46c8a4e9a1c27" providerId="LiveId" clId="{B57F5888-2BBE-484F-A863-8175FA8B0BD3}" dt="2024-11-28T04:59:59.205" v="2033" actId="20577"/>
        <pc:sldMkLst>
          <pc:docMk/>
          <pc:sldMk cId="3656945519" sldId="317"/>
        </pc:sldMkLst>
        <pc:spChg chg="mod">
          <ac:chgData name="Pablo Lopes" userId="a3a46c8a4e9a1c27" providerId="LiveId" clId="{B57F5888-2BBE-484F-A863-8175FA8B0BD3}" dt="2024-11-28T04:59:59.205" v="2033" actId="20577"/>
          <ac:spMkLst>
            <pc:docMk/>
            <pc:sldMk cId="3656945519" sldId="317"/>
            <ac:spMk id="203" creationId="{F8104293-A674-019F-F2E0-72F91BA3136A}"/>
          </ac:spMkLst>
        </pc:spChg>
        <pc:spChg chg="mod">
          <ac:chgData name="Pablo Lopes" userId="a3a46c8a4e9a1c27" providerId="LiveId" clId="{B57F5888-2BBE-484F-A863-8175FA8B0BD3}" dt="2024-11-28T04:55:14.780" v="1831" actId="20577"/>
          <ac:spMkLst>
            <pc:docMk/>
            <pc:sldMk cId="3656945519" sldId="317"/>
            <ac:spMk id="204" creationId="{B9CB7AB0-A873-D1AA-E5DB-20A92C90E5B7}"/>
          </ac:spMkLst>
        </pc:spChg>
      </pc:sldChg>
      <pc:sldChg chg="modSp add mod">
        <pc:chgData name="Pablo Lopes" userId="a3a46c8a4e9a1c27" providerId="LiveId" clId="{B57F5888-2BBE-484F-A863-8175FA8B0BD3}" dt="2024-11-28T05:01:04.519" v="2215" actId="20577"/>
        <pc:sldMkLst>
          <pc:docMk/>
          <pc:sldMk cId="4172647392" sldId="318"/>
        </pc:sldMkLst>
        <pc:spChg chg="mod">
          <ac:chgData name="Pablo Lopes" userId="a3a46c8a4e9a1c27" providerId="LiveId" clId="{B57F5888-2BBE-484F-A863-8175FA8B0BD3}" dt="2024-11-28T05:01:04.519" v="2215" actId="20577"/>
          <ac:spMkLst>
            <pc:docMk/>
            <pc:sldMk cId="4172647392" sldId="318"/>
            <ac:spMk id="203" creationId="{8AEBBDCF-C2CF-7FC2-767E-BF3E8388880A}"/>
          </ac:spMkLst>
        </pc:spChg>
      </pc:sldChg>
      <pc:sldChg chg="modSp add mod">
        <pc:chgData name="Pablo Lopes" userId="a3a46c8a4e9a1c27" providerId="LiveId" clId="{B57F5888-2BBE-484F-A863-8175FA8B0BD3}" dt="2024-11-28T05:03:58.170" v="2351" actId="20577"/>
        <pc:sldMkLst>
          <pc:docMk/>
          <pc:sldMk cId="1614462824" sldId="319"/>
        </pc:sldMkLst>
        <pc:spChg chg="mod">
          <ac:chgData name="Pablo Lopes" userId="a3a46c8a4e9a1c27" providerId="LiveId" clId="{B57F5888-2BBE-484F-A863-8175FA8B0BD3}" dt="2024-11-28T05:03:58.170" v="2351" actId="20577"/>
          <ac:spMkLst>
            <pc:docMk/>
            <pc:sldMk cId="1614462824" sldId="319"/>
            <ac:spMk id="203" creationId="{AE10C2D8-3CEA-B7F9-735F-1B0F59B27905}"/>
          </ac:spMkLst>
        </pc:spChg>
        <pc:spChg chg="mod">
          <ac:chgData name="Pablo Lopes" userId="a3a46c8a4e9a1c27" providerId="LiveId" clId="{B57F5888-2BBE-484F-A863-8175FA8B0BD3}" dt="2024-11-28T05:01:23.494" v="2236" actId="20577"/>
          <ac:spMkLst>
            <pc:docMk/>
            <pc:sldMk cId="1614462824" sldId="319"/>
            <ac:spMk id="204" creationId="{DBF3522B-A4C3-76E1-1E22-6C7D94FC9AB8}"/>
          </ac:spMkLst>
        </pc:spChg>
      </pc:sldChg>
      <pc:sldChg chg="modSp add del mod">
        <pc:chgData name="Pablo Lopes" userId="a3a46c8a4e9a1c27" providerId="LiveId" clId="{B57F5888-2BBE-484F-A863-8175FA8B0BD3}" dt="2024-11-28T05:06:44.414" v="2361" actId="47"/>
        <pc:sldMkLst>
          <pc:docMk/>
          <pc:sldMk cId="1023186433" sldId="320"/>
        </pc:sldMkLst>
        <pc:spChg chg="mod">
          <ac:chgData name="Pablo Lopes" userId="a3a46c8a4e9a1c27" providerId="LiveId" clId="{B57F5888-2BBE-484F-A863-8175FA8B0BD3}" dt="2024-11-28T05:06:32.942" v="2357" actId="20577"/>
          <ac:spMkLst>
            <pc:docMk/>
            <pc:sldMk cId="1023186433" sldId="320"/>
            <ac:spMk id="204" creationId="{1B57F704-3724-F2C5-35D0-240AF4608714}"/>
          </ac:spMkLst>
        </pc:spChg>
      </pc:sldChg>
      <pc:sldChg chg="add ord">
        <pc:chgData name="Pablo Lopes" userId="a3a46c8a4e9a1c27" providerId="LiveId" clId="{B57F5888-2BBE-484F-A863-8175FA8B0BD3}" dt="2024-11-28T05:06:42.413" v="2360"/>
        <pc:sldMkLst>
          <pc:docMk/>
          <pc:sldMk cId="3713258783" sldId="321"/>
        </pc:sldMkLst>
      </pc:sldChg>
      <pc:sldChg chg="add del setBg">
        <pc:chgData name="Pablo Lopes" userId="a3a46c8a4e9a1c27" providerId="LiveId" clId="{B57F5888-2BBE-484F-A863-8175FA8B0BD3}" dt="2024-11-28T05:07:10.132" v="2363"/>
        <pc:sldMkLst>
          <pc:docMk/>
          <pc:sldMk cId="312782137" sldId="322"/>
        </pc:sldMkLst>
      </pc:sldChg>
      <pc:sldChg chg="modSp add mod ord">
        <pc:chgData name="Pablo Lopes" userId="a3a46c8a4e9a1c27" providerId="LiveId" clId="{B57F5888-2BBE-484F-A863-8175FA8B0BD3}" dt="2024-11-28T05:07:26.415" v="2370" actId="20577"/>
        <pc:sldMkLst>
          <pc:docMk/>
          <pc:sldMk cId="1472875913" sldId="322"/>
        </pc:sldMkLst>
        <pc:spChg chg="mod">
          <ac:chgData name="Pablo Lopes" userId="a3a46c8a4e9a1c27" providerId="LiveId" clId="{B57F5888-2BBE-484F-A863-8175FA8B0BD3}" dt="2024-11-28T05:07:26.415" v="2370" actId="20577"/>
          <ac:spMkLst>
            <pc:docMk/>
            <pc:sldMk cId="1472875913" sldId="322"/>
            <ac:spMk id="267" creationId="{F2701464-A68E-D9C0-C190-67B225545482}"/>
          </ac:spMkLst>
        </pc:spChg>
      </pc:sldChg>
      <pc:sldChg chg="add del setBg">
        <pc:chgData name="Pablo Lopes" userId="a3a46c8a4e9a1c27" providerId="LiveId" clId="{B57F5888-2BBE-484F-A863-8175FA8B0BD3}" dt="2024-11-28T05:07:10.132" v="2363"/>
        <pc:sldMkLst>
          <pc:docMk/>
          <pc:sldMk cId="938440759" sldId="323"/>
        </pc:sldMkLst>
      </pc:sldChg>
      <pc:sldChg chg="add ord replId">
        <pc:chgData name="Pablo Lopes" userId="a3a46c8a4e9a1c27" providerId="LiveId" clId="{B57F5888-2BBE-484F-A863-8175FA8B0BD3}" dt="2024-11-28T05:07:14.686" v="2366"/>
        <pc:sldMkLst>
          <pc:docMk/>
          <pc:sldMk cId="986013249" sldId="32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2BDBCE-7771-4DDF-952D-A0CE66EBA0D2}"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pt-BR"/>
        </a:p>
      </dgm:t>
    </dgm:pt>
    <dgm:pt modelId="{AFE43D77-4AD8-4077-908C-36BC3B19171A}">
      <dgm:prSet phldrT="[Texto]"/>
      <dgm:spPr/>
      <dgm:t>
        <a:bodyPr/>
        <a:lstStyle/>
        <a:p>
          <a:r>
            <a:rPr lang="pt-BR" b="1" i="0" dirty="0"/>
            <a:t>Imparcialidade</a:t>
          </a:r>
          <a:endParaRPr lang="pt-BR" dirty="0"/>
        </a:p>
      </dgm:t>
    </dgm:pt>
    <dgm:pt modelId="{56C8A584-598D-4B36-AA99-C02F8A799A90}" type="parTrans" cxnId="{A6BFDF58-6920-424E-B4C5-E7C05A811026}">
      <dgm:prSet/>
      <dgm:spPr/>
      <dgm:t>
        <a:bodyPr/>
        <a:lstStyle/>
        <a:p>
          <a:endParaRPr lang="pt-BR"/>
        </a:p>
      </dgm:t>
    </dgm:pt>
    <dgm:pt modelId="{720ECF1F-7BF8-431E-A05D-DA860CF631A7}" type="sibTrans" cxnId="{A6BFDF58-6920-424E-B4C5-E7C05A811026}">
      <dgm:prSet/>
      <dgm:spPr/>
      <dgm:t>
        <a:bodyPr/>
        <a:lstStyle/>
        <a:p>
          <a:endParaRPr lang="pt-BR"/>
        </a:p>
      </dgm:t>
    </dgm:pt>
    <dgm:pt modelId="{8D49C4C5-FA9D-42A6-9D8B-6FFE6CA5FDEB}">
      <dgm:prSet phldrT="[Texto]"/>
      <dgm:spPr/>
      <dgm:t>
        <a:bodyPr/>
        <a:lstStyle/>
        <a:p>
          <a:r>
            <a:rPr lang="pt-BR" b="1" i="0" dirty="0"/>
            <a:t>Confiabilidade e segurança</a:t>
          </a:r>
          <a:endParaRPr lang="pt-BR" dirty="0"/>
        </a:p>
      </dgm:t>
    </dgm:pt>
    <dgm:pt modelId="{033FFF37-A07A-4652-A27D-3F81563E525C}" type="parTrans" cxnId="{33EEAAA6-0F7D-4C30-9F4A-BBAD8616568A}">
      <dgm:prSet/>
      <dgm:spPr/>
      <dgm:t>
        <a:bodyPr/>
        <a:lstStyle/>
        <a:p>
          <a:endParaRPr lang="pt-BR"/>
        </a:p>
      </dgm:t>
    </dgm:pt>
    <dgm:pt modelId="{7E088554-2694-46F7-A674-072FE0B017BA}" type="sibTrans" cxnId="{33EEAAA6-0F7D-4C30-9F4A-BBAD8616568A}">
      <dgm:prSet/>
      <dgm:spPr/>
      <dgm:t>
        <a:bodyPr/>
        <a:lstStyle/>
        <a:p>
          <a:endParaRPr lang="pt-BR"/>
        </a:p>
      </dgm:t>
    </dgm:pt>
    <dgm:pt modelId="{007EB8BE-69D7-43E7-ACBA-04D605B48026}">
      <dgm:prSet phldrT="[Texto]"/>
      <dgm:spPr/>
      <dgm:t>
        <a:bodyPr/>
        <a:lstStyle/>
        <a:p>
          <a:r>
            <a:rPr lang="pt-BR" b="1" i="0" dirty="0"/>
            <a:t>Inclusão</a:t>
          </a:r>
          <a:endParaRPr lang="pt-BR" dirty="0"/>
        </a:p>
      </dgm:t>
    </dgm:pt>
    <dgm:pt modelId="{CEF83040-ECD2-4557-AFAB-F4EB29D270BF}" type="parTrans" cxnId="{BC0F3D6C-79DE-4ECB-AA5D-69A4BE9F838F}">
      <dgm:prSet/>
      <dgm:spPr/>
      <dgm:t>
        <a:bodyPr/>
        <a:lstStyle/>
        <a:p>
          <a:endParaRPr lang="pt-BR"/>
        </a:p>
      </dgm:t>
    </dgm:pt>
    <dgm:pt modelId="{2CE68775-42C8-46F7-8A49-A00C2A8C1F02}" type="sibTrans" cxnId="{BC0F3D6C-79DE-4ECB-AA5D-69A4BE9F838F}">
      <dgm:prSet/>
      <dgm:spPr/>
      <dgm:t>
        <a:bodyPr/>
        <a:lstStyle/>
        <a:p>
          <a:endParaRPr lang="pt-BR"/>
        </a:p>
      </dgm:t>
    </dgm:pt>
    <dgm:pt modelId="{E88058CD-9B39-48C3-966B-A683EED92AAD}">
      <dgm:prSet phldrT="[Texto]"/>
      <dgm:spPr/>
      <dgm:t>
        <a:bodyPr/>
        <a:lstStyle/>
        <a:p>
          <a:r>
            <a:rPr lang="pt-BR" b="1" i="0" dirty="0"/>
            <a:t>Transparência</a:t>
          </a:r>
          <a:endParaRPr lang="pt-BR" dirty="0"/>
        </a:p>
      </dgm:t>
    </dgm:pt>
    <dgm:pt modelId="{8B6FFB53-BFDC-4077-A1C6-A02BB122393B}" type="parTrans" cxnId="{E61CE556-25B9-4224-A8AF-9043348513E9}">
      <dgm:prSet/>
      <dgm:spPr/>
      <dgm:t>
        <a:bodyPr/>
        <a:lstStyle/>
        <a:p>
          <a:endParaRPr lang="pt-BR"/>
        </a:p>
      </dgm:t>
    </dgm:pt>
    <dgm:pt modelId="{23F89976-AF15-4E24-A86B-BE9F1109EDC2}" type="sibTrans" cxnId="{E61CE556-25B9-4224-A8AF-9043348513E9}">
      <dgm:prSet/>
      <dgm:spPr/>
      <dgm:t>
        <a:bodyPr/>
        <a:lstStyle/>
        <a:p>
          <a:endParaRPr lang="pt-BR"/>
        </a:p>
      </dgm:t>
    </dgm:pt>
    <dgm:pt modelId="{C3E0376F-CF60-4D05-87EA-CDD05C5E57A7}">
      <dgm:prSet/>
      <dgm:spPr/>
      <dgm:t>
        <a:bodyPr/>
        <a:lstStyle/>
        <a:p>
          <a:r>
            <a:rPr lang="pt-BR" b="1" i="0" dirty="0"/>
            <a:t>Privacidade e segurança</a:t>
          </a:r>
          <a:endParaRPr lang="pt-BR" dirty="0"/>
        </a:p>
      </dgm:t>
    </dgm:pt>
    <dgm:pt modelId="{0A446607-F3BD-4DF1-B3C2-6333B07049C2}" type="parTrans" cxnId="{D6258958-27B5-4ECB-8FE5-1889515D53CF}">
      <dgm:prSet/>
      <dgm:spPr/>
      <dgm:t>
        <a:bodyPr/>
        <a:lstStyle/>
        <a:p>
          <a:endParaRPr lang="pt-BR"/>
        </a:p>
      </dgm:t>
    </dgm:pt>
    <dgm:pt modelId="{539B05C6-F002-4FF1-8F0F-D0760D986F54}" type="sibTrans" cxnId="{D6258958-27B5-4ECB-8FE5-1889515D53CF}">
      <dgm:prSet/>
      <dgm:spPr/>
      <dgm:t>
        <a:bodyPr/>
        <a:lstStyle/>
        <a:p>
          <a:endParaRPr lang="pt-BR"/>
        </a:p>
      </dgm:t>
    </dgm:pt>
    <dgm:pt modelId="{2EE556BC-5CD6-4AE7-98C8-B238B90AE9A6}">
      <dgm:prSet phldrT="[Texto]"/>
      <dgm:spPr/>
      <dgm:t>
        <a:bodyPr/>
        <a:lstStyle/>
        <a:p>
          <a:r>
            <a:rPr lang="pt-BR" b="1" i="0" dirty="0"/>
            <a:t>Responsabilidade</a:t>
          </a:r>
          <a:endParaRPr lang="pt-BR" dirty="0"/>
        </a:p>
      </dgm:t>
    </dgm:pt>
    <dgm:pt modelId="{08523E90-BEC6-4A00-880E-405E27995B1F}" type="parTrans" cxnId="{91F4827C-1E35-43A7-B1AC-2BA1A175EF7B}">
      <dgm:prSet/>
      <dgm:spPr/>
      <dgm:t>
        <a:bodyPr/>
        <a:lstStyle/>
        <a:p>
          <a:endParaRPr lang="pt-BR"/>
        </a:p>
      </dgm:t>
    </dgm:pt>
    <dgm:pt modelId="{F41C7E5C-1CEB-4FF3-8F98-69892FAC2706}" type="sibTrans" cxnId="{91F4827C-1E35-43A7-B1AC-2BA1A175EF7B}">
      <dgm:prSet/>
      <dgm:spPr/>
      <dgm:t>
        <a:bodyPr/>
        <a:lstStyle/>
        <a:p>
          <a:endParaRPr lang="pt-BR"/>
        </a:p>
      </dgm:t>
    </dgm:pt>
    <dgm:pt modelId="{D90FFBB5-F3B8-4BDB-8629-62F6663930DA}" type="pres">
      <dgm:prSet presAssocID="{8F2BDBCE-7771-4DDF-952D-A0CE66EBA0D2}" presName="diagram" presStyleCnt="0">
        <dgm:presLayoutVars>
          <dgm:dir/>
          <dgm:resizeHandles val="exact"/>
        </dgm:presLayoutVars>
      </dgm:prSet>
      <dgm:spPr/>
    </dgm:pt>
    <dgm:pt modelId="{225026B9-AA5A-45D3-A9FD-8BD73504BB81}" type="pres">
      <dgm:prSet presAssocID="{AFE43D77-4AD8-4077-908C-36BC3B19171A}" presName="node" presStyleLbl="node1" presStyleIdx="0" presStyleCnt="6">
        <dgm:presLayoutVars>
          <dgm:bulletEnabled val="1"/>
        </dgm:presLayoutVars>
      </dgm:prSet>
      <dgm:spPr/>
    </dgm:pt>
    <dgm:pt modelId="{FB620FB0-CB7E-4C44-8A88-FBB365E935CF}" type="pres">
      <dgm:prSet presAssocID="{720ECF1F-7BF8-431E-A05D-DA860CF631A7}" presName="sibTrans" presStyleCnt="0"/>
      <dgm:spPr/>
    </dgm:pt>
    <dgm:pt modelId="{A1D132C3-4F48-4FBD-8431-A4219C9E94C6}" type="pres">
      <dgm:prSet presAssocID="{8D49C4C5-FA9D-42A6-9D8B-6FFE6CA5FDEB}" presName="node" presStyleLbl="node1" presStyleIdx="1" presStyleCnt="6">
        <dgm:presLayoutVars>
          <dgm:bulletEnabled val="1"/>
        </dgm:presLayoutVars>
      </dgm:prSet>
      <dgm:spPr/>
    </dgm:pt>
    <dgm:pt modelId="{46A9FF02-C3B5-432D-8662-35AF75AF3328}" type="pres">
      <dgm:prSet presAssocID="{7E088554-2694-46F7-A674-072FE0B017BA}" presName="sibTrans" presStyleCnt="0"/>
      <dgm:spPr/>
    </dgm:pt>
    <dgm:pt modelId="{03DBA589-CCD9-48CC-9146-42DC4B77D26D}" type="pres">
      <dgm:prSet presAssocID="{C3E0376F-CF60-4D05-87EA-CDD05C5E57A7}" presName="node" presStyleLbl="node1" presStyleIdx="2" presStyleCnt="6">
        <dgm:presLayoutVars>
          <dgm:bulletEnabled val="1"/>
        </dgm:presLayoutVars>
      </dgm:prSet>
      <dgm:spPr/>
    </dgm:pt>
    <dgm:pt modelId="{681C552E-A8C6-4D7B-B8EA-C76F7DFE48E7}" type="pres">
      <dgm:prSet presAssocID="{539B05C6-F002-4FF1-8F0F-D0760D986F54}" presName="sibTrans" presStyleCnt="0"/>
      <dgm:spPr/>
    </dgm:pt>
    <dgm:pt modelId="{F4AEAD8E-8ED6-46D7-AE4D-6B390C142BA5}" type="pres">
      <dgm:prSet presAssocID="{007EB8BE-69D7-43E7-ACBA-04D605B48026}" presName="node" presStyleLbl="node1" presStyleIdx="3" presStyleCnt="6">
        <dgm:presLayoutVars>
          <dgm:bulletEnabled val="1"/>
        </dgm:presLayoutVars>
      </dgm:prSet>
      <dgm:spPr/>
    </dgm:pt>
    <dgm:pt modelId="{EFCA4956-A6D9-4475-B836-71AD474EAFC9}" type="pres">
      <dgm:prSet presAssocID="{2CE68775-42C8-46F7-8A49-A00C2A8C1F02}" presName="sibTrans" presStyleCnt="0"/>
      <dgm:spPr/>
    </dgm:pt>
    <dgm:pt modelId="{8BCA6533-CDCC-45FC-B2A0-3EE5D9117D93}" type="pres">
      <dgm:prSet presAssocID="{E88058CD-9B39-48C3-966B-A683EED92AAD}" presName="node" presStyleLbl="node1" presStyleIdx="4" presStyleCnt="6">
        <dgm:presLayoutVars>
          <dgm:bulletEnabled val="1"/>
        </dgm:presLayoutVars>
      </dgm:prSet>
      <dgm:spPr/>
    </dgm:pt>
    <dgm:pt modelId="{F42B6724-3486-4F4A-BF8E-7B04B5680470}" type="pres">
      <dgm:prSet presAssocID="{23F89976-AF15-4E24-A86B-BE9F1109EDC2}" presName="sibTrans" presStyleCnt="0"/>
      <dgm:spPr/>
    </dgm:pt>
    <dgm:pt modelId="{D6E76665-40C4-4AAE-8004-8961D72F4EE7}" type="pres">
      <dgm:prSet presAssocID="{2EE556BC-5CD6-4AE7-98C8-B238B90AE9A6}" presName="node" presStyleLbl="node1" presStyleIdx="5" presStyleCnt="6">
        <dgm:presLayoutVars>
          <dgm:bulletEnabled val="1"/>
        </dgm:presLayoutVars>
      </dgm:prSet>
      <dgm:spPr/>
    </dgm:pt>
  </dgm:ptLst>
  <dgm:cxnLst>
    <dgm:cxn modelId="{CA43CB1C-810B-4851-AD1F-C0FE8B93C870}" type="presOf" srcId="{8F2BDBCE-7771-4DDF-952D-A0CE66EBA0D2}" destId="{D90FFBB5-F3B8-4BDB-8629-62F6663930DA}" srcOrd="0" destOrd="0" presId="urn:microsoft.com/office/officeart/2005/8/layout/default"/>
    <dgm:cxn modelId="{BC0F3D6C-79DE-4ECB-AA5D-69A4BE9F838F}" srcId="{8F2BDBCE-7771-4DDF-952D-A0CE66EBA0D2}" destId="{007EB8BE-69D7-43E7-ACBA-04D605B48026}" srcOrd="3" destOrd="0" parTransId="{CEF83040-ECD2-4557-AFAB-F4EB29D270BF}" sibTransId="{2CE68775-42C8-46F7-8A49-A00C2A8C1F02}"/>
    <dgm:cxn modelId="{E61CE556-25B9-4224-A8AF-9043348513E9}" srcId="{8F2BDBCE-7771-4DDF-952D-A0CE66EBA0D2}" destId="{E88058CD-9B39-48C3-966B-A683EED92AAD}" srcOrd="4" destOrd="0" parTransId="{8B6FFB53-BFDC-4077-A1C6-A02BB122393B}" sibTransId="{23F89976-AF15-4E24-A86B-BE9F1109EDC2}"/>
    <dgm:cxn modelId="{D6258958-27B5-4ECB-8FE5-1889515D53CF}" srcId="{8F2BDBCE-7771-4DDF-952D-A0CE66EBA0D2}" destId="{C3E0376F-CF60-4D05-87EA-CDD05C5E57A7}" srcOrd="2" destOrd="0" parTransId="{0A446607-F3BD-4DF1-B3C2-6333B07049C2}" sibTransId="{539B05C6-F002-4FF1-8F0F-D0760D986F54}"/>
    <dgm:cxn modelId="{A6BFDF58-6920-424E-B4C5-E7C05A811026}" srcId="{8F2BDBCE-7771-4DDF-952D-A0CE66EBA0D2}" destId="{AFE43D77-4AD8-4077-908C-36BC3B19171A}" srcOrd="0" destOrd="0" parTransId="{56C8A584-598D-4B36-AA99-C02F8A799A90}" sibTransId="{720ECF1F-7BF8-431E-A05D-DA860CF631A7}"/>
    <dgm:cxn modelId="{91F4827C-1E35-43A7-B1AC-2BA1A175EF7B}" srcId="{8F2BDBCE-7771-4DDF-952D-A0CE66EBA0D2}" destId="{2EE556BC-5CD6-4AE7-98C8-B238B90AE9A6}" srcOrd="5" destOrd="0" parTransId="{08523E90-BEC6-4A00-880E-405E27995B1F}" sibTransId="{F41C7E5C-1CEB-4FF3-8F98-69892FAC2706}"/>
    <dgm:cxn modelId="{32F24884-E6E4-4887-A6D2-12130C41B714}" type="presOf" srcId="{007EB8BE-69D7-43E7-ACBA-04D605B48026}" destId="{F4AEAD8E-8ED6-46D7-AE4D-6B390C142BA5}" srcOrd="0" destOrd="0" presId="urn:microsoft.com/office/officeart/2005/8/layout/default"/>
    <dgm:cxn modelId="{88834697-08A2-49F6-85FC-2DFBEA9342B6}" type="presOf" srcId="{C3E0376F-CF60-4D05-87EA-CDD05C5E57A7}" destId="{03DBA589-CCD9-48CC-9146-42DC4B77D26D}" srcOrd="0" destOrd="0" presId="urn:microsoft.com/office/officeart/2005/8/layout/default"/>
    <dgm:cxn modelId="{33EEAAA6-0F7D-4C30-9F4A-BBAD8616568A}" srcId="{8F2BDBCE-7771-4DDF-952D-A0CE66EBA0D2}" destId="{8D49C4C5-FA9D-42A6-9D8B-6FFE6CA5FDEB}" srcOrd="1" destOrd="0" parTransId="{033FFF37-A07A-4652-A27D-3F81563E525C}" sibTransId="{7E088554-2694-46F7-A674-072FE0B017BA}"/>
    <dgm:cxn modelId="{AA3F4FC0-A5B2-4DA5-A4A8-3D6152F6358E}" type="presOf" srcId="{AFE43D77-4AD8-4077-908C-36BC3B19171A}" destId="{225026B9-AA5A-45D3-A9FD-8BD73504BB81}" srcOrd="0" destOrd="0" presId="urn:microsoft.com/office/officeart/2005/8/layout/default"/>
    <dgm:cxn modelId="{85A35CC3-41E7-4F60-A405-271A4A39F3C6}" type="presOf" srcId="{E88058CD-9B39-48C3-966B-A683EED92AAD}" destId="{8BCA6533-CDCC-45FC-B2A0-3EE5D9117D93}" srcOrd="0" destOrd="0" presId="urn:microsoft.com/office/officeart/2005/8/layout/default"/>
    <dgm:cxn modelId="{DBCBBCCE-C8E5-41E7-B593-DAE42F94B013}" type="presOf" srcId="{8D49C4C5-FA9D-42A6-9D8B-6FFE6CA5FDEB}" destId="{A1D132C3-4F48-4FBD-8431-A4219C9E94C6}" srcOrd="0" destOrd="0" presId="urn:microsoft.com/office/officeart/2005/8/layout/default"/>
    <dgm:cxn modelId="{D25027EF-D299-476A-82F6-8CEA8807A0CE}" type="presOf" srcId="{2EE556BC-5CD6-4AE7-98C8-B238B90AE9A6}" destId="{D6E76665-40C4-4AAE-8004-8961D72F4EE7}" srcOrd="0" destOrd="0" presId="urn:microsoft.com/office/officeart/2005/8/layout/default"/>
    <dgm:cxn modelId="{95BB1C55-1D30-43C4-A809-3A134C0540F9}" type="presParOf" srcId="{D90FFBB5-F3B8-4BDB-8629-62F6663930DA}" destId="{225026B9-AA5A-45D3-A9FD-8BD73504BB81}" srcOrd="0" destOrd="0" presId="urn:microsoft.com/office/officeart/2005/8/layout/default"/>
    <dgm:cxn modelId="{8BA087E8-AB8B-4031-8965-EB7AA8EC2692}" type="presParOf" srcId="{D90FFBB5-F3B8-4BDB-8629-62F6663930DA}" destId="{FB620FB0-CB7E-4C44-8A88-FBB365E935CF}" srcOrd="1" destOrd="0" presId="urn:microsoft.com/office/officeart/2005/8/layout/default"/>
    <dgm:cxn modelId="{D4F04826-F1D4-4F69-853F-AF62ECCEAAAF}" type="presParOf" srcId="{D90FFBB5-F3B8-4BDB-8629-62F6663930DA}" destId="{A1D132C3-4F48-4FBD-8431-A4219C9E94C6}" srcOrd="2" destOrd="0" presId="urn:microsoft.com/office/officeart/2005/8/layout/default"/>
    <dgm:cxn modelId="{07CB9E5B-28BD-4A8E-9A00-8A6C5CB36C93}" type="presParOf" srcId="{D90FFBB5-F3B8-4BDB-8629-62F6663930DA}" destId="{46A9FF02-C3B5-432D-8662-35AF75AF3328}" srcOrd="3" destOrd="0" presId="urn:microsoft.com/office/officeart/2005/8/layout/default"/>
    <dgm:cxn modelId="{33BC7532-BDA8-48E6-8280-D306A524439C}" type="presParOf" srcId="{D90FFBB5-F3B8-4BDB-8629-62F6663930DA}" destId="{03DBA589-CCD9-48CC-9146-42DC4B77D26D}" srcOrd="4" destOrd="0" presId="urn:microsoft.com/office/officeart/2005/8/layout/default"/>
    <dgm:cxn modelId="{6B3F78BA-F877-4A91-9288-A473FE84F52F}" type="presParOf" srcId="{D90FFBB5-F3B8-4BDB-8629-62F6663930DA}" destId="{681C552E-A8C6-4D7B-B8EA-C76F7DFE48E7}" srcOrd="5" destOrd="0" presId="urn:microsoft.com/office/officeart/2005/8/layout/default"/>
    <dgm:cxn modelId="{B024A7DA-2309-4E8E-806A-79D8CA94F609}" type="presParOf" srcId="{D90FFBB5-F3B8-4BDB-8629-62F6663930DA}" destId="{F4AEAD8E-8ED6-46D7-AE4D-6B390C142BA5}" srcOrd="6" destOrd="0" presId="urn:microsoft.com/office/officeart/2005/8/layout/default"/>
    <dgm:cxn modelId="{BE90F215-6A21-462B-AD93-65E87046BB08}" type="presParOf" srcId="{D90FFBB5-F3B8-4BDB-8629-62F6663930DA}" destId="{EFCA4956-A6D9-4475-B836-71AD474EAFC9}" srcOrd="7" destOrd="0" presId="urn:microsoft.com/office/officeart/2005/8/layout/default"/>
    <dgm:cxn modelId="{13551091-0DE4-483A-93C3-EA6F63DFAAF6}" type="presParOf" srcId="{D90FFBB5-F3B8-4BDB-8629-62F6663930DA}" destId="{8BCA6533-CDCC-45FC-B2A0-3EE5D9117D93}" srcOrd="8" destOrd="0" presId="urn:microsoft.com/office/officeart/2005/8/layout/default"/>
    <dgm:cxn modelId="{479463AD-432F-41C7-8D39-F6ED378D2D7A}" type="presParOf" srcId="{D90FFBB5-F3B8-4BDB-8629-62F6663930DA}" destId="{F42B6724-3486-4F4A-BF8E-7B04B5680470}" srcOrd="9" destOrd="0" presId="urn:microsoft.com/office/officeart/2005/8/layout/default"/>
    <dgm:cxn modelId="{7882D257-D492-442D-BFC4-01881E635BC4}" type="presParOf" srcId="{D90FFBB5-F3B8-4BDB-8629-62F6663930DA}" destId="{D6E76665-40C4-4AAE-8004-8961D72F4EE7}"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2BDBCE-7771-4DDF-952D-A0CE66EBA0D2}"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pt-BR"/>
        </a:p>
      </dgm:t>
    </dgm:pt>
    <dgm:pt modelId="{AFE43D77-4AD8-4077-908C-36BC3B19171A}">
      <dgm:prSet phldrT="[Texto]"/>
      <dgm:spPr/>
      <dgm:t>
        <a:bodyPr/>
        <a:lstStyle/>
        <a:p>
          <a:r>
            <a:rPr lang="pt-BR" b="1" i="0" dirty="0"/>
            <a:t>Imparcialidade</a:t>
          </a:r>
          <a:endParaRPr lang="pt-BR" dirty="0"/>
        </a:p>
      </dgm:t>
    </dgm:pt>
    <dgm:pt modelId="{56C8A584-598D-4B36-AA99-C02F8A799A90}" type="parTrans" cxnId="{A6BFDF58-6920-424E-B4C5-E7C05A811026}">
      <dgm:prSet/>
      <dgm:spPr/>
      <dgm:t>
        <a:bodyPr/>
        <a:lstStyle/>
        <a:p>
          <a:endParaRPr lang="pt-BR"/>
        </a:p>
      </dgm:t>
    </dgm:pt>
    <dgm:pt modelId="{720ECF1F-7BF8-431E-A05D-DA860CF631A7}" type="sibTrans" cxnId="{A6BFDF58-6920-424E-B4C5-E7C05A811026}">
      <dgm:prSet/>
      <dgm:spPr/>
      <dgm:t>
        <a:bodyPr/>
        <a:lstStyle/>
        <a:p>
          <a:endParaRPr lang="pt-BR"/>
        </a:p>
      </dgm:t>
    </dgm:pt>
    <dgm:pt modelId="{8D49C4C5-FA9D-42A6-9D8B-6FFE6CA5FDEB}">
      <dgm:prSet phldrT="[Texto]"/>
      <dgm:spPr/>
      <dgm:t>
        <a:bodyPr/>
        <a:lstStyle/>
        <a:p>
          <a:r>
            <a:rPr lang="pt-BR" b="1" i="0" dirty="0"/>
            <a:t>Confiabilidade e segurança</a:t>
          </a:r>
          <a:endParaRPr lang="pt-BR" dirty="0"/>
        </a:p>
      </dgm:t>
    </dgm:pt>
    <dgm:pt modelId="{033FFF37-A07A-4652-A27D-3F81563E525C}" type="parTrans" cxnId="{33EEAAA6-0F7D-4C30-9F4A-BBAD8616568A}">
      <dgm:prSet/>
      <dgm:spPr/>
      <dgm:t>
        <a:bodyPr/>
        <a:lstStyle/>
        <a:p>
          <a:endParaRPr lang="pt-BR"/>
        </a:p>
      </dgm:t>
    </dgm:pt>
    <dgm:pt modelId="{7E088554-2694-46F7-A674-072FE0B017BA}" type="sibTrans" cxnId="{33EEAAA6-0F7D-4C30-9F4A-BBAD8616568A}">
      <dgm:prSet/>
      <dgm:spPr/>
      <dgm:t>
        <a:bodyPr/>
        <a:lstStyle/>
        <a:p>
          <a:endParaRPr lang="pt-BR"/>
        </a:p>
      </dgm:t>
    </dgm:pt>
    <dgm:pt modelId="{007EB8BE-69D7-43E7-ACBA-04D605B48026}">
      <dgm:prSet phldrT="[Texto]"/>
      <dgm:spPr/>
      <dgm:t>
        <a:bodyPr/>
        <a:lstStyle/>
        <a:p>
          <a:r>
            <a:rPr lang="pt-BR" b="1" i="0" dirty="0"/>
            <a:t>Inclusão</a:t>
          </a:r>
          <a:endParaRPr lang="pt-BR" dirty="0"/>
        </a:p>
      </dgm:t>
    </dgm:pt>
    <dgm:pt modelId="{CEF83040-ECD2-4557-AFAB-F4EB29D270BF}" type="parTrans" cxnId="{BC0F3D6C-79DE-4ECB-AA5D-69A4BE9F838F}">
      <dgm:prSet/>
      <dgm:spPr/>
      <dgm:t>
        <a:bodyPr/>
        <a:lstStyle/>
        <a:p>
          <a:endParaRPr lang="pt-BR"/>
        </a:p>
      </dgm:t>
    </dgm:pt>
    <dgm:pt modelId="{2CE68775-42C8-46F7-8A49-A00C2A8C1F02}" type="sibTrans" cxnId="{BC0F3D6C-79DE-4ECB-AA5D-69A4BE9F838F}">
      <dgm:prSet/>
      <dgm:spPr/>
      <dgm:t>
        <a:bodyPr/>
        <a:lstStyle/>
        <a:p>
          <a:endParaRPr lang="pt-BR"/>
        </a:p>
      </dgm:t>
    </dgm:pt>
    <dgm:pt modelId="{E88058CD-9B39-48C3-966B-A683EED92AAD}">
      <dgm:prSet phldrT="[Texto]"/>
      <dgm:spPr/>
      <dgm:t>
        <a:bodyPr/>
        <a:lstStyle/>
        <a:p>
          <a:r>
            <a:rPr lang="pt-BR" b="1" i="0" dirty="0"/>
            <a:t>Transparência</a:t>
          </a:r>
          <a:endParaRPr lang="pt-BR" dirty="0"/>
        </a:p>
      </dgm:t>
    </dgm:pt>
    <dgm:pt modelId="{8B6FFB53-BFDC-4077-A1C6-A02BB122393B}" type="parTrans" cxnId="{E61CE556-25B9-4224-A8AF-9043348513E9}">
      <dgm:prSet/>
      <dgm:spPr/>
      <dgm:t>
        <a:bodyPr/>
        <a:lstStyle/>
        <a:p>
          <a:endParaRPr lang="pt-BR"/>
        </a:p>
      </dgm:t>
    </dgm:pt>
    <dgm:pt modelId="{23F89976-AF15-4E24-A86B-BE9F1109EDC2}" type="sibTrans" cxnId="{E61CE556-25B9-4224-A8AF-9043348513E9}">
      <dgm:prSet/>
      <dgm:spPr/>
      <dgm:t>
        <a:bodyPr/>
        <a:lstStyle/>
        <a:p>
          <a:endParaRPr lang="pt-BR"/>
        </a:p>
      </dgm:t>
    </dgm:pt>
    <dgm:pt modelId="{C3E0376F-CF60-4D05-87EA-CDD05C5E57A7}">
      <dgm:prSet/>
      <dgm:spPr/>
      <dgm:t>
        <a:bodyPr/>
        <a:lstStyle/>
        <a:p>
          <a:r>
            <a:rPr lang="pt-BR" b="1" i="0" dirty="0"/>
            <a:t>Privacidade e segurança</a:t>
          </a:r>
          <a:endParaRPr lang="pt-BR" dirty="0"/>
        </a:p>
      </dgm:t>
    </dgm:pt>
    <dgm:pt modelId="{0A446607-F3BD-4DF1-B3C2-6333B07049C2}" type="parTrans" cxnId="{D6258958-27B5-4ECB-8FE5-1889515D53CF}">
      <dgm:prSet/>
      <dgm:spPr/>
      <dgm:t>
        <a:bodyPr/>
        <a:lstStyle/>
        <a:p>
          <a:endParaRPr lang="pt-BR"/>
        </a:p>
      </dgm:t>
    </dgm:pt>
    <dgm:pt modelId="{539B05C6-F002-4FF1-8F0F-D0760D986F54}" type="sibTrans" cxnId="{D6258958-27B5-4ECB-8FE5-1889515D53CF}">
      <dgm:prSet/>
      <dgm:spPr/>
      <dgm:t>
        <a:bodyPr/>
        <a:lstStyle/>
        <a:p>
          <a:endParaRPr lang="pt-BR"/>
        </a:p>
      </dgm:t>
    </dgm:pt>
    <dgm:pt modelId="{2EE556BC-5CD6-4AE7-98C8-B238B90AE9A6}">
      <dgm:prSet phldrT="[Texto]"/>
      <dgm:spPr/>
      <dgm:t>
        <a:bodyPr/>
        <a:lstStyle/>
        <a:p>
          <a:r>
            <a:rPr lang="pt-BR" b="1" i="0" dirty="0"/>
            <a:t>Responsabilidade</a:t>
          </a:r>
          <a:endParaRPr lang="pt-BR" dirty="0"/>
        </a:p>
      </dgm:t>
    </dgm:pt>
    <dgm:pt modelId="{08523E90-BEC6-4A00-880E-405E27995B1F}" type="parTrans" cxnId="{91F4827C-1E35-43A7-B1AC-2BA1A175EF7B}">
      <dgm:prSet/>
      <dgm:spPr/>
      <dgm:t>
        <a:bodyPr/>
        <a:lstStyle/>
        <a:p>
          <a:endParaRPr lang="pt-BR"/>
        </a:p>
      </dgm:t>
    </dgm:pt>
    <dgm:pt modelId="{F41C7E5C-1CEB-4FF3-8F98-69892FAC2706}" type="sibTrans" cxnId="{91F4827C-1E35-43A7-B1AC-2BA1A175EF7B}">
      <dgm:prSet/>
      <dgm:spPr/>
      <dgm:t>
        <a:bodyPr/>
        <a:lstStyle/>
        <a:p>
          <a:endParaRPr lang="pt-BR"/>
        </a:p>
      </dgm:t>
    </dgm:pt>
    <dgm:pt modelId="{D90FFBB5-F3B8-4BDB-8629-62F6663930DA}" type="pres">
      <dgm:prSet presAssocID="{8F2BDBCE-7771-4DDF-952D-A0CE66EBA0D2}" presName="diagram" presStyleCnt="0">
        <dgm:presLayoutVars>
          <dgm:dir/>
          <dgm:resizeHandles val="exact"/>
        </dgm:presLayoutVars>
      </dgm:prSet>
      <dgm:spPr/>
    </dgm:pt>
    <dgm:pt modelId="{225026B9-AA5A-45D3-A9FD-8BD73504BB81}" type="pres">
      <dgm:prSet presAssocID="{AFE43D77-4AD8-4077-908C-36BC3B19171A}" presName="node" presStyleLbl="node1" presStyleIdx="0" presStyleCnt="6">
        <dgm:presLayoutVars>
          <dgm:bulletEnabled val="1"/>
        </dgm:presLayoutVars>
      </dgm:prSet>
      <dgm:spPr/>
    </dgm:pt>
    <dgm:pt modelId="{FB620FB0-CB7E-4C44-8A88-FBB365E935CF}" type="pres">
      <dgm:prSet presAssocID="{720ECF1F-7BF8-431E-A05D-DA860CF631A7}" presName="sibTrans" presStyleCnt="0"/>
      <dgm:spPr/>
    </dgm:pt>
    <dgm:pt modelId="{A1D132C3-4F48-4FBD-8431-A4219C9E94C6}" type="pres">
      <dgm:prSet presAssocID="{8D49C4C5-FA9D-42A6-9D8B-6FFE6CA5FDEB}" presName="node" presStyleLbl="node1" presStyleIdx="1" presStyleCnt="6">
        <dgm:presLayoutVars>
          <dgm:bulletEnabled val="1"/>
        </dgm:presLayoutVars>
      </dgm:prSet>
      <dgm:spPr/>
    </dgm:pt>
    <dgm:pt modelId="{46A9FF02-C3B5-432D-8662-35AF75AF3328}" type="pres">
      <dgm:prSet presAssocID="{7E088554-2694-46F7-A674-072FE0B017BA}" presName="sibTrans" presStyleCnt="0"/>
      <dgm:spPr/>
    </dgm:pt>
    <dgm:pt modelId="{03DBA589-CCD9-48CC-9146-42DC4B77D26D}" type="pres">
      <dgm:prSet presAssocID="{C3E0376F-CF60-4D05-87EA-CDD05C5E57A7}" presName="node" presStyleLbl="node1" presStyleIdx="2" presStyleCnt="6">
        <dgm:presLayoutVars>
          <dgm:bulletEnabled val="1"/>
        </dgm:presLayoutVars>
      </dgm:prSet>
      <dgm:spPr/>
    </dgm:pt>
    <dgm:pt modelId="{681C552E-A8C6-4D7B-B8EA-C76F7DFE48E7}" type="pres">
      <dgm:prSet presAssocID="{539B05C6-F002-4FF1-8F0F-D0760D986F54}" presName="sibTrans" presStyleCnt="0"/>
      <dgm:spPr/>
    </dgm:pt>
    <dgm:pt modelId="{F4AEAD8E-8ED6-46D7-AE4D-6B390C142BA5}" type="pres">
      <dgm:prSet presAssocID="{007EB8BE-69D7-43E7-ACBA-04D605B48026}" presName="node" presStyleLbl="node1" presStyleIdx="3" presStyleCnt="6">
        <dgm:presLayoutVars>
          <dgm:bulletEnabled val="1"/>
        </dgm:presLayoutVars>
      </dgm:prSet>
      <dgm:spPr/>
    </dgm:pt>
    <dgm:pt modelId="{EFCA4956-A6D9-4475-B836-71AD474EAFC9}" type="pres">
      <dgm:prSet presAssocID="{2CE68775-42C8-46F7-8A49-A00C2A8C1F02}" presName="sibTrans" presStyleCnt="0"/>
      <dgm:spPr/>
    </dgm:pt>
    <dgm:pt modelId="{8BCA6533-CDCC-45FC-B2A0-3EE5D9117D93}" type="pres">
      <dgm:prSet presAssocID="{E88058CD-9B39-48C3-966B-A683EED92AAD}" presName="node" presStyleLbl="node1" presStyleIdx="4" presStyleCnt="6">
        <dgm:presLayoutVars>
          <dgm:bulletEnabled val="1"/>
        </dgm:presLayoutVars>
      </dgm:prSet>
      <dgm:spPr/>
    </dgm:pt>
    <dgm:pt modelId="{F42B6724-3486-4F4A-BF8E-7B04B5680470}" type="pres">
      <dgm:prSet presAssocID="{23F89976-AF15-4E24-A86B-BE9F1109EDC2}" presName="sibTrans" presStyleCnt="0"/>
      <dgm:spPr/>
    </dgm:pt>
    <dgm:pt modelId="{D6E76665-40C4-4AAE-8004-8961D72F4EE7}" type="pres">
      <dgm:prSet presAssocID="{2EE556BC-5CD6-4AE7-98C8-B238B90AE9A6}" presName="node" presStyleLbl="node1" presStyleIdx="5" presStyleCnt="6">
        <dgm:presLayoutVars>
          <dgm:bulletEnabled val="1"/>
        </dgm:presLayoutVars>
      </dgm:prSet>
      <dgm:spPr/>
    </dgm:pt>
  </dgm:ptLst>
  <dgm:cxnLst>
    <dgm:cxn modelId="{CA43CB1C-810B-4851-AD1F-C0FE8B93C870}" type="presOf" srcId="{8F2BDBCE-7771-4DDF-952D-A0CE66EBA0D2}" destId="{D90FFBB5-F3B8-4BDB-8629-62F6663930DA}" srcOrd="0" destOrd="0" presId="urn:microsoft.com/office/officeart/2005/8/layout/default"/>
    <dgm:cxn modelId="{BC0F3D6C-79DE-4ECB-AA5D-69A4BE9F838F}" srcId="{8F2BDBCE-7771-4DDF-952D-A0CE66EBA0D2}" destId="{007EB8BE-69D7-43E7-ACBA-04D605B48026}" srcOrd="3" destOrd="0" parTransId="{CEF83040-ECD2-4557-AFAB-F4EB29D270BF}" sibTransId="{2CE68775-42C8-46F7-8A49-A00C2A8C1F02}"/>
    <dgm:cxn modelId="{E61CE556-25B9-4224-A8AF-9043348513E9}" srcId="{8F2BDBCE-7771-4DDF-952D-A0CE66EBA0D2}" destId="{E88058CD-9B39-48C3-966B-A683EED92AAD}" srcOrd="4" destOrd="0" parTransId="{8B6FFB53-BFDC-4077-A1C6-A02BB122393B}" sibTransId="{23F89976-AF15-4E24-A86B-BE9F1109EDC2}"/>
    <dgm:cxn modelId="{D6258958-27B5-4ECB-8FE5-1889515D53CF}" srcId="{8F2BDBCE-7771-4DDF-952D-A0CE66EBA0D2}" destId="{C3E0376F-CF60-4D05-87EA-CDD05C5E57A7}" srcOrd="2" destOrd="0" parTransId="{0A446607-F3BD-4DF1-B3C2-6333B07049C2}" sibTransId="{539B05C6-F002-4FF1-8F0F-D0760D986F54}"/>
    <dgm:cxn modelId="{A6BFDF58-6920-424E-B4C5-E7C05A811026}" srcId="{8F2BDBCE-7771-4DDF-952D-A0CE66EBA0D2}" destId="{AFE43D77-4AD8-4077-908C-36BC3B19171A}" srcOrd="0" destOrd="0" parTransId="{56C8A584-598D-4B36-AA99-C02F8A799A90}" sibTransId="{720ECF1F-7BF8-431E-A05D-DA860CF631A7}"/>
    <dgm:cxn modelId="{91F4827C-1E35-43A7-B1AC-2BA1A175EF7B}" srcId="{8F2BDBCE-7771-4DDF-952D-A0CE66EBA0D2}" destId="{2EE556BC-5CD6-4AE7-98C8-B238B90AE9A6}" srcOrd="5" destOrd="0" parTransId="{08523E90-BEC6-4A00-880E-405E27995B1F}" sibTransId="{F41C7E5C-1CEB-4FF3-8F98-69892FAC2706}"/>
    <dgm:cxn modelId="{32F24884-E6E4-4887-A6D2-12130C41B714}" type="presOf" srcId="{007EB8BE-69D7-43E7-ACBA-04D605B48026}" destId="{F4AEAD8E-8ED6-46D7-AE4D-6B390C142BA5}" srcOrd="0" destOrd="0" presId="urn:microsoft.com/office/officeart/2005/8/layout/default"/>
    <dgm:cxn modelId="{88834697-08A2-49F6-85FC-2DFBEA9342B6}" type="presOf" srcId="{C3E0376F-CF60-4D05-87EA-CDD05C5E57A7}" destId="{03DBA589-CCD9-48CC-9146-42DC4B77D26D}" srcOrd="0" destOrd="0" presId="urn:microsoft.com/office/officeart/2005/8/layout/default"/>
    <dgm:cxn modelId="{33EEAAA6-0F7D-4C30-9F4A-BBAD8616568A}" srcId="{8F2BDBCE-7771-4DDF-952D-A0CE66EBA0D2}" destId="{8D49C4C5-FA9D-42A6-9D8B-6FFE6CA5FDEB}" srcOrd="1" destOrd="0" parTransId="{033FFF37-A07A-4652-A27D-3F81563E525C}" sibTransId="{7E088554-2694-46F7-A674-072FE0B017BA}"/>
    <dgm:cxn modelId="{AA3F4FC0-A5B2-4DA5-A4A8-3D6152F6358E}" type="presOf" srcId="{AFE43D77-4AD8-4077-908C-36BC3B19171A}" destId="{225026B9-AA5A-45D3-A9FD-8BD73504BB81}" srcOrd="0" destOrd="0" presId="urn:microsoft.com/office/officeart/2005/8/layout/default"/>
    <dgm:cxn modelId="{85A35CC3-41E7-4F60-A405-271A4A39F3C6}" type="presOf" srcId="{E88058CD-9B39-48C3-966B-A683EED92AAD}" destId="{8BCA6533-CDCC-45FC-B2A0-3EE5D9117D93}" srcOrd="0" destOrd="0" presId="urn:microsoft.com/office/officeart/2005/8/layout/default"/>
    <dgm:cxn modelId="{DBCBBCCE-C8E5-41E7-B593-DAE42F94B013}" type="presOf" srcId="{8D49C4C5-FA9D-42A6-9D8B-6FFE6CA5FDEB}" destId="{A1D132C3-4F48-4FBD-8431-A4219C9E94C6}" srcOrd="0" destOrd="0" presId="urn:microsoft.com/office/officeart/2005/8/layout/default"/>
    <dgm:cxn modelId="{D25027EF-D299-476A-82F6-8CEA8807A0CE}" type="presOf" srcId="{2EE556BC-5CD6-4AE7-98C8-B238B90AE9A6}" destId="{D6E76665-40C4-4AAE-8004-8961D72F4EE7}" srcOrd="0" destOrd="0" presId="urn:microsoft.com/office/officeart/2005/8/layout/default"/>
    <dgm:cxn modelId="{95BB1C55-1D30-43C4-A809-3A134C0540F9}" type="presParOf" srcId="{D90FFBB5-F3B8-4BDB-8629-62F6663930DA}" destId="{225026B9-AA5A-45D3-A9FD-8BD73504BB81}" srcOrd="0" destOrd="0" presId="urn:microsoft.com/office/officeart/2005/8/layout/default"/>
    <dgm:cxn modelId="{8BA087E8-AB8B-4031-8965-EB7AA8EC2692}" type="presParOf" srcId="{D90FFBB5-F3B8-4BDB-8629-62F6663930DA}" destId="{FB620FB0-CB7E-4C44-8A88-FBB365E935CF}" srcOrd="1" destOrd="0" presId="urn:microsoft.com/office/officeart/2005/8/layout/default"/>
    <dgm:cxn modelId="{D4F04826-F1D4-4F69-853F-AF62ECCEAAAF}" type="presParOf" srcId="{D90FFBB5-F3B8-4BDB-8629-62F6663930DA}" destId="{A1D132C3-4F48-4FBD-8431-A4219C9E94C6}" srcOrd="2" destOrd="0" presId="urn:microsoft.com/office/officeart/2005/8/layout/default"/>
    <dgm:cxn modelId="{07CB9E5B-28BD-4A8E-9A00-8A6C5CB36C93}" type="presParOf" srcId="{D90FFBB5-F3B8-4BDB-8629-62F6663930DA}" destId="{46A9FF02-C3B5-432D-8662-35AF75AF3328}" srcOrd="3" destOrd="0" presId="urn:microsoft.com/office/officeart/2005/8/layout/default"/>
    <dgm:cxn modelId="{33BC7532-BDA8-48E6-8280-D306A524439C}" type="presParOf" srcId="{D90FFBB5-F3B8-4BDB-8629-62F6663930DA}" destId="{03DBA589-CCD9-48CC-9146-42DC4B77D26D}" srcOrd="4" destOrd="0" presId="urn:microsoft.com/office/officeart/2005/8/layout/default"/>
    <dgm:cxn modelId="{6B3F78BA-F877-4A91-9288-A473FE84F52F}" type="presParOf" srcId="{D90FFBB5-F3B8-4BDB-8629-62F6663930DA}" destId="{681C552E-A8C6-4D7B-B8EA-C76F7DFE48E7}" srcOrd="5" destOrd="0" presId="urn:microsoft.com/office/officeart/2005/8/layout/default"/>
    <dgm:cxn modelId="{B024A7DA-2309-4E8E-806A-79D8CA94F609}" type="presParOf" srcId="{D90FFBB5-F3B8-4BDB-8629-62F6663930DA}" destId="{F4AEAD8E-8ED6-46D7-AE4D-6B390C142BA5}" srcOrd="6" destOrd="0" presId="urn:microsoft.com/office/officeart/2005/8/layout/default"/>
    <dgm:cxn modelId="{BE90F215-6A21-462B-AD93-65E87046BB08}" type="presParOf" srcId="{D90FFBB5-F3B8-4BDB-8629-62F6663930DA}" destId="{EFCA4956-A6D9-4475-B836-71AD474EAFC9}" srcOrd="7" destOrd="0" presId="urn:microsoft.com/office/officeart/2005/8/layout/default"/>
    <dgm:cxn modelId="{13551091-0DE4-483A-93C3-EA6F63DFAAF6}" type="presParOf" srcId="{D90FFBB5-F3B8-4BDB-8629-62F6663930DA}" destId="{8BCA6533-CDCC-45FC-B2A0-3EE5D9117D93}" srcOrd="8" destOrd="0" presId="urn:microsoft.com/office/officeart/2005/8/layout/default"/>
    <dgm:cxn modelId="{479463AD-432F-41C7-8D39-F6ED378D2D7A}" type="presParOf" srcId="{D90FFBB5-F3B8-4BDB-8629-62F6663930DA}" destId="{F42B6724-3486-4F4A-BF8E-7B04B5680470}" srcOrd="9" destOrd="0" presId="urn:microsoft.com/office/officeart/2005/8/layout/default"/>
    <dgm:cxn modelId="{7882D257-D492-442D-BFC4-01881E635BC4}" type="presParOf" srcId="{D90FFBB5-F3B8-4BDB-8629-62F6663930DA}" destId="{D6E76665-40C4-4AAE-8004-8961D72F4EE7}"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5026B9-AA5A-45D3-A9FD-8BD73504BB81}">
      <dsp:nvSpPr>
        <dsp:cNvPr id="0" name=""/>
        <dsp:cNvSpPr/>
      </dsp:nvSpPr>
      <dsp:spPr>
        <a:xfrm>
          <a:off x="0" y="316823"/>
          <a:ext cx="1998848" cy="1199309"/>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t-BR" sz="1900" b="1" i="0" kern="1200" dirty="0"/>
            <a:t>Imparcialidade</a:t>
          </a:r>
          <a:endParaRPr lang="pt-BR" sz="1900" kern="1200" dirty="0"/>
        </a:p>
      </dsp:txBody>
      <dsp:txXfrm>
        <a:off x="0" y="316823"/>
        <a:ext cx="1998848" cy="1199309"/>
      </dsp:txXfrm>
    </dsp:sp>
    <dsp:sp modelId="{A1D132C3-4F48-4FBD-8431-A4219C9E94C6}">
      <dsp:nvSpPr>
        <dsp:cNvPr id="0" name=""/>
        <dsp:cNvSpPr/>
      </dsp:nvSpPr>
      <dsp:spPr>
        <a:xfrm>
          <a:off x="2198733" y="316823"/>
          <a:ext cx="1998848" cy="1199309"/>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t-BR" sz="1900" b="1" i="0" kern="1200" dirty="0"/>
            <a:t>Confiabilidade e segurança</a:t>
          </a:r>
          <a:endParaRPr lang="pt-BR" sz="1900" kern="1200" dirty="0"/>
        </a:p>
      </dsp:txBody>
      <dsp:txXfrm>
        <a:off x="2198733" y="316823"/>
        <a:ext cx="1998848" cy="1199309"/>
      </dsp:txXfrm>
    </dsp:sp>
    <dsp:sp modelId="{03DBA589-CCD9-48CC-9146-42DC4B77D26D}">
      <dsp:nvSpPr>
        <dsp:cNvPr id="0" name=""/>
        <dsp:cNvSpPr/>
      </dsp:nvSpPr>
      <dsp:spPr>
        <a:xfrm>
          <a:off x="4397467" y="316823"/>
          <a:ext cx="1998848" cy="1199309"/>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t-BR" sz="1900" b="1" i="0" kern="1200" dirty="0"/>
            <a:t>Privacidade e segurança</a:t>
          </a:r>
          <a:endParaRPr lang="pt-BR" sz="1900" kern="1200" dirty="0"/>
        </a:p>
      </dsp:txBody>
      <dsp:txXfrm>
        <a:off x="4397467" y="316823"/>
        <a:ext cx="1998848" cy="1199309"/>
      </dsp:txXfrm>
    </dsp:sp>
    <dsp:sp modelId="{F4AEAD8E-8ED6-46D7-AE4D-6B390C142BA5}">
      <dsp:nvSpPr>
        <dsp:cNvPr id="0" name=""/>
        <dsp:cNvSpPr/>
      </dsp:nvSpPr>
      <dsp:spPr>
        <a:xfrm>
          <a:off x="0" y="1716017"/>
          <a:ext cx="1998848" cy="1199309"/>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t-BR" sz="1900" b="1" i="0" kern="1200" dirty="0"/>
            <a:t>Inclusão</a:t>
          </a:r>
          <a:endParaRPr lang="pt-BR" sz="1900" kern="1200" dirty="0"/>
        </a:p>
      </dsp:txBody>
      <dsp:txXfrm>
        <a:off x="0" y="1716017"/>
        <a:ext cx="1998848" cy="1199309"/>
      </dsp:txXfrm>
    </dsp:sp>
    <dsp:sp modelId="{8BCA6533-CDCC-45FC-B2A0-3EE5D9117D93}">
      <dsp:nvSpPr>
        <dsp:cNvPr id="0" name=""/>
        <dsp:cNvSpPr/>
      </dsp:nvSpPr>
      <dsp:spPr>
        <a:xfrm>
          <a:off x="2198733" y="1716017"/>
          <a:ext cx="1998848" cy="1199309"/>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t-BR" sz="1900" b="1" i="0" kern="1200" dirty="0"/>
            <a:t>Transparência</a:t>
          </a:r>
          <a:endParaRPr lang="pt-BR" sz="1900" kern="1200" dirty="0"/>
        </a:p>
      </dsp:txBody>
      <dsp:txXfrm>
        <a:off x="2198733" y="1716017"/>
        <a:ext cx="1998848" cy="1199309"/>
      </dsp:txXfrm>
    </dsp:sp>
    <dsp:sp modelId="{D6E76665-40C4-4AAE-8004-8961D72F4EE7}">
      <dsp:nvSpPr>
        <dsp:cNvPr id="0" name=""/>
        <dsp:cNvSpPr/>
      </dsp:nvSpPr>
      <dsp:spPr>
        <a:xfrm>
          <a:off x="4397467" y="1716017"/>
          <a:ext cx="1998848" cy="1199309"/>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t-BR" sz="1900" b="1" i="0" kern="1200" dirty="0"/>
            <a:t>Responsabilidade</a:t>
          </a:r>
          <a:endParaRPr lang="pt-BR" sz="1900" kern="1200" dirty="0"/>
        </a:p>
      </dsp:txBody>
      <dsp:txXfrm>
        <a:off x="4397467" y="1716017"/>
        <a:ext cx="1998848" cy="11993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5026B9-AA5A-45D3-A9FD-8BD73504BB81}">
      <dsp:nvSpPr>
        <dsp:cNvPr id="0" name=""/>
        <dsp:cNvSpPr/>
      </dsp:nvSpPr>
      <dsp:spPr>
        <a:xfrm>
          <a:off x="0" y="316823"/>
          <a:ext cx="1998848" cy="1199309"/>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t-BR" sz="1900" b="1" i="0" kern="1200" dirty="0"/>
            <a:t>Imparcialidade</a:t>
          </a:r>
          <a:endParaRPr lang="pt-BR" sz="1900" kern="1200" dirty="0"/>
        </a:p>
      </dsp:txBody>
      <dsp:txXfrm>
        <a:off x="0" y="316823"/>
        <a:ext cx="1998848" cy="1199309"/>
      </dsp:txXfrm>
    </dsp:sp>
    <dsp:sp modelId="{A1D132C3-4F48-4FBD-8431-A4219C9E94C6}">
      <dsp:nvSpPr>
        <dsp:cNvPr id="0" name=""/>
        <dsp:cNvSpPr/>
      </dsp:nvSpPr>
      <dsp:spPr>
        <a:xfrm>
          <a:off x="2198733" y="316823"/>
          <a:ext cx="1998848" cy="1199309"/>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t-BR" sz="1900" b="1" i="0" kern="1200" dirty="0"/>
            <a:t>Confiabilidade e segurança</a:t>
          </a:r>
          <a:endParaRPr lang="pt-BR" sz="1900" kern="1200" dirty="0"/>
        </a:p>
      </dsp:txBody>
      <dsp:txXfrm>
        <a:off x="2198733" y="316823"/>
        <a:ext cx="1998848" cy="1199309"/>
      </dsp:txXfrm>
    </dsp:sp>
    <dsp:sp modelId="{03DBA589-CCD9-48CC-9146-42DC4B77D26D}">
      <dsp:nvSpPr>
        <dsp:cNvPr id="0" name=""/>
        <dsp:cNvSpPr/>
      </dsp:nvSpPr>
      <dsp:spPr>
        <a:xfrm>
          <a:off x="4397467" y="316823"/>
          <a:ext cx="1998848" cy="1199309"/>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t-BR" sz="1900" b="1" i="0" kern="1200" dirty="0"/>
            <a:t>Privacidade e segurança</a:t>
          </a:r>
          <a:endParaRPr lang="pt-BR" sz="1900" kern="1200" dirty="0"/>
        </a:p>
      </dsp:txBody>
      <dsp:txXfrm>
        <a:off x="4397467" y="316823"/>
        <a:ext cx="1998848" cy="1199309"/>
      </dsp:txXfrm>
    </dsp:sp>
    <dsp:sp modelId="{F4AEAD8E-8ED6-46D7-AE4D-6B390C142BA5}">
      <dsp:nvSpPr>
        <dsp:cNvPr id="0" name=""/>
        <dsp:cNvSpPr/>
      </dsp:nvSpPr>
      <dsp:spPr>
        <a:xfrm>
          <a:off x="0" y="1716017"/>
          <a:ext cx="1998848" cy="1199309"/>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t-BR" sz="1900" b="1" i="0" kern="1200" dirty="0"/>
            <a:t>Inclusão</a:t>
          </a:r>
          <a:endParaRPr lang="pt-BR" sz="1900" kern="1200" dirty="0"/>
        </a:p>
      </dsp:txBody>
      <dsp:txXfrm>
        <a:off x="0" y="1716017"/>
        <a:ext cx="1998848" cy="1199309"/>
      </dsp:txXfrm>
    </dsp:sp>
    <dsp:sp modelId="{8BCA6533-CDCC-45FC-B2A0-3EE5D9117D93}">
      <dsp:nvSpPr>
        <dsp:cNvPr id="0" name=""/>
        <dsp:cNvSpPr/>
      </dsp:nvSpPr>
      <dsp:spPr>
        <a:xfrm>
          <a:off x="2198733" y="1716017"/>
          <a:ext cx="1998848" cy="1199309"/>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t-BR" sz="1900" b="1" i="0" kern="1200" dirty="0"/>
            <a:t>Transparência</a:t>
          </a:r>
          <a:endParaRPr lang="pt-BR" sz="1900" kern="1200" dirty="0"/>
        </a:p>
      </dsp:txBody>
      <dsp:txXfrm>
        <a:off x="2198733" y="1716017"/>
        <a:ext cx="1998848" cy="1199309"/>
      </dsp:txXfrm>
    </dsp:sp>
    <dsp:sp modelId="{D6E76665-40C4-4AAE-8004-8961D72F4EE7}">
      <dsp:nvSpPr>
        <dsp:cNvPr id="0" name=""/>
        <dsp:cNvSpPr/>
      </dsp:nvSpPr>
      <dsp:spPr>
        <a:xfrm>
          <a:off x="4397467" y="1716017"/>
          <a:ext cx="1998848" cy="1199309"/>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t-BR" sz="1900" b="1" i="0" kern="1200" dirty="0"/>
            <a:t>Responsabilidade</a:t>
          </a:r>
          <a:endParaRPr lang="pt-BR" sz="1900" kern="1200" dirty="0"/>
        </a:p>
      </dsp:txBody>
      <dsp:txXfrm>
        <a:off x="4397467" y="1716017"/>
        <a:ext cx="1998848" cy="119930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417376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54822435-5348-DEBC-2DD0-AC31A486AD78}"/>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285902F2-EB30-21E2-BE76-E211C4A0126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2086D015-8930-8D79-5C64-CB7944913C1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982222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445D8DE2-6E98-8ECF-D715-C9331531EC53}"/>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B0604778-F5FE-62BE-ABAE-BE513252E3E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806558EB-5975-22D2-E169-0E2ED2B61B4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72564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B0C791E6-A610-E5CD-9B21-B046DB9BD3B2}"/>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EC449AB0-5F75-6EA5-4A8D-D2FB3C2E019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16452DAB-1169-BE43-EF2C-17EE5B79F4B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199334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D704F227-102E-64FB-F421-C47381E04002}"/>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4EA806AC-FB80-C649-6AB1-6CB92C4823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F8D59C14-EC93-9825-18FC-3D381748C7E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383671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77B585F4-A9D6-E3EC-3D5D-B28D5AE3565C}"/>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5F7C7F75-14F3-D87B-FD24-1FC5A3BFC89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4AE016E8-F99F-4EE3-2F80-B4E21EDA5B5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7806485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09ffa863cd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g109ffa863cd_0_3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None/>
            </a:pPr>
            <a:r>
              <a:rPr lang="en-US" b="1" i="1" err="1"/>
              <a:t>Adicione</a:t>
            </a:r>
            <a:r>
              <a:rPr lang="en-US" b="1" i="1"/>
              <a:t> </a:t>
            </a:r>
            <a:r>
              <a:rPr lang="en-US" b="1" i="1" err="1"/>
              <a:t>aqui</a:t>
            </a:r>
            <a:r>
              <a:rPr lang="en-US" b="1" i="1"/>
              <a:t> links </a:t>
            </a:r>
            <a:r>
              <a:rPr lang="en-US" b="1" i="1" err="1"/>
              <a:t>úteis</a:t>
            </a:r>
            <a:r>
              <a:rPr lang="en-US" b="1" i="1"/>
              <a:t> </a:t>
            </a:r>
            <a:r>
              <a:rPr lang="en-US" b="1" i="1" err="1"/>
              <a:t>como</a:t>
            </a:r>
            <a:r>
              <a:rPr lang="en-US" b="1" i="1"/>
              <a:t> o </a:t>
            </a:r>
            <a:r>
              <a:rPr lang="en-US" b="1" i="1" err="1"/>
              <a:t>Repositório</a:t>
            </a:r>
            <a:r>
              <a:rPr lang="en-US" b="1" i="1"/>
              <a:t> no GitHub, </a:t>
            </a:r>
            <a:r>
              <a:rPr lang="en-US" b="1" i="1" err="1"/>
              <a:t>Documentação</a:t>
            </a:r>
            <a:r>
              <a:rPr lang="en-US" b="1" i="1"/>
              <a:t> </a:t>
            </a:r>
            <a:r>
              <a:rPr lang="en-US" b="1" i="1" err="1"/>
              <a:t>Oficial</a:t>
            </a:r>
            <a:r>
              <a:rPr lang="en-US" b="1" i="1"/>
              <a:t>, </a:t>
            </a:r>
            <a:r>
              <a:rPr lang="en-US" b="1" i="1" err="1"/>
              <a:t>Referências</a:t>
            </a:r>
            <a:r>
              <a:rPr lang="en-US" b="1" i="1"/>
              <a:t> e </a:t>
            </a:r>
            <a:r>
              <a:rPr lang="en-US" b="1" i="1" err="1"/>
              <a:t>materiais</a:t>
            </a:r>
            <a:r>
              <a:rPr lang="en-US" b="1" i="1"/>
              <a:t> </a:t>
            </a:r>
            <a:r>
              <a:rPr lang="en-US" b="1" i="1" err="1"/>
              <a:t>complementares</a:t>
            </a:r>
            <a:r>
              <a:rPr lang="en-US" b="1" i="1"/>
              <a:t>. </a:t>
            </a:r>
            <a:endParaRPr lang="en-US"/>
          </a:p>
          <a:p>
            <a:pPr marL="0" lvl="0" indent="0" algn="l">
              <a:lnSpc>
                <a:spcPct val="100000"/>
              </a:lnSpc>
              <a:spcBef>
                <a:spcPts val="0"/>
              </a:spcBef>
              <a:spcAft>
                <a:spcPts val="0"/>
              </a:spcAft>
              <a:buSzPts val="1100"/>
              <a:buFont typeface="Arial"/>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a:extLst>
            <a:ext uri="{FF2B5EF4-FFF2-40B4-BE49-F238E27FC236}">
              <a16:creationId xmlns:a16="http://schemas.microsoft.com/office/drawing/2014/main" id="{20A63BCC-A0A4-045A-C5D6-F9EA60038C90}"/>
            </a:ext>
          </a:extLst>
        </p:cNvPr>
        <p:cNvGrpSpPr/>
        <p:nvPr/>
      </p:nvGrpSpPr>
      <p:grpSpPr>
        <a:xfrm>
          <a:off x="0" y="0"/>
          <a:ext cx="0" cy="0"/>
          <a:chOff x="0" y="0"/>
          <a:chExt cx="0" cy="0"/>
        </a:xfrm>
      </p:grpSpPr>
      <p:sp>
        <p:nvSpPr>
          <p:cNvPr id="278" name="Google Shape;278;p14:notes">
            <a:extLst>
              <a:ext uri="{FF2B5EF4-FFF2-40B4-BE49-F238E27FC236}">
                <a16:creationId xmlns:a16="http://schemas.microsoft.com/office/drawing/2014/main" id="{1AF6DDC5-B780-5940-36F6-13B47B5CD0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14:notes">
            <a:extLst>
              <a:ext uri="{FF2B5EF4-FFF2-40B4-BE49-F238E27FC236}">
                <a16:creationId xmlns:a16="http://schemas.microsoft.com/office/drawing/2014/main" id="{65EE9D8C-8D09-F700-CBDF-35949BDDF75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6871907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39747C3C-85DE-87D3-C0F5-56300ECF65B1}"/>
            </a:ext>
          </a:extLst>
        </p:cNvPr>
        <p:cNvGrpSpPr/>
        <p:nvPr/>
      </p:nvGrpSpPr>
      <p:grpSpPr>
        <a:xfrm>
          <a:off x="0" y="0"/>
          <a:ext cx="0" cy="0"/>
          <a:chOff x="0" y="0"/>
          <a:chExt cx="0" cy="0"/>
        </a:xfrm>
      </p:grpSpPr>
      <p:sp>
        <p:nvSpPr>
          <p:cNvPr id="191" name="Google Shape;191;p5:notes">
            <a:extLst>
              <a:ext uri="{FF2B5EF4-FFF2-40B4-BE49-F238E27FC236}">
                <a16:creationId xmlns:a16="http://schemas.microsoft.com/office/drawing/2014/main" id="{C75732EE-A838-2C82-0BA7-D4B7FF93CE1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a:extLst>
              <a:ext uri="{FF2B5EF4-FFF2-40B4-BE49-F238E27FC236}">
                <a16:creationId xmlns:a16="http://schemas.microsoft.com/office/drawing/2014/main" id="{19B39045-F017-043D-B866-8FE4D8F6895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6060791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4D92209E-0B42-6310-AA6D-A4630FA665D9}"/>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80FDC188-7599-4368-4AC7-5948FC143B6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FED579DF-6E7E-5D4C-225C-076F2CC1ECE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41014395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12FB55AB-D2B8-4A1F-77B0-2317412F6B77}"/>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6A5694CC-EC3D-F1DD-AC17-F50F992FC0D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FE206B0F-1816-F91E-5CDB-3816AAD0CC7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329050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A0F36AB8-D56A-7358-0ACF-4ACA4AE2DEFC}"/>
            </a:ext>
          </a:extLst>
        </p:cNvPr>
        <p:cNvGrpSpPr/>
        <p:nvPr/>
      </p:nvGrpSpPr>
      <p:grpSpPr>
        <a:xfrm>
          <a:off x="0" y="0"/>
          <a:ext cx="0" cy="0"/>
          <a:chOff x="0" y="0"/>
          <a:chExt cx="0" cy="0"/>
        </a:xfrm>
      </p:grpSpPr>
      <p:sp>
        <p:nvSpPr>
          <p:cNvPr id="165" name="Google Shape;165;p3:notes">
            <a:extLst>
              <a:ext uri="{FF2B5EF4-FFF2-40B4-BE49-F238E27FC236}">
                <a16:creationId xmlns:a16="http://schemas.microsoft.com/office/drawing/2014/main" id="{9905F573-7B0D-F8CA-A0DA-0E5EF39D34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3:notes">
            <a:extLst>
              <a:ext uri="{FF2B5EF4-FFF2-40B4-BE49-F238E27FC236}">
                <a16:creationId xmlns:a16="http://schemas.microsoft.com/office/drawing/2014/main" id="{10B0C4F1-3DF8-7414-5F5B-39065B61B18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r>
              <a:rPr lang="en-US" b="0" i="0" dirty="0">
                <a:solidFill>
                  <a:srgbClr val="E6E6E6"/>
                </a:solidFill>
                <a:effectLst/>
                <a:latin typeface="Segoe UI" panose="020B0502040204020203" pitchFamily="34" charset="0"/>
              </a:rPr>
              <a:t>Pablo is a passionate technology enthusiast, Software Engineer, and </a:t>
            </a:r>
            <a:r>
              <a:rPr lang="en-US" b="0" i="0" dirty="0" err="1">
                <a:solidFill>
                  <a:srgbClr val="E6E6E6"/>
                </a:solidFill>
                <a:effectLst/>
                <a:latin typeface="Segoe UI" panose="020B0502040204020203" pitchFamily="34" charset="0"/>
              </a:rPr>
              <a:t>SysAdmin</a:t>
            </a:r>
            <a:r>
              <a:rPr lang="en-US" b="0" i="0" dirty="0">
                <a:solidFill>
                  <a:srgbClr val="E6E6E6"/>
                </a:solidFill>
                <a:effectLst/>
                <a:latin typeface="Segoe UI" panose="020B0502040204020203" pitchFamily="34" charset="0"/>
              </a:rPr>
              <a:t> with a rich and diverse background. As a former Microsoft Learn Student Ambassador, he has been deeply involved in the tech community. Pablo thrives on the rapid pace of technological growth and is dedicated to advocating for cutting-edge technology integration among future IT professionals. With experience spanning from startups to Fortune 500 companies, Pablo has tackled technology in various forms and capacities. He is now a proud member of the Microsoft Advocacy team, specializing in Application Development. Pablo is committed to bridging communities—students, startups, developers, and corporate entities—through the power of .NET, Python, Azure, AI, and the broader Microsoft stack. His mission is to foster a collaborative and innovative tech ecosystem for a brighter future.</a:t>
            </a:r>
          </a:p>
          <a:p>
            <a:pPr algn="l"/>
            <a:r>
              <a:rPr lang="en-US" b="0" i="0" dirty="0" err="1">
                <a:solidFill>
                  <a:srgbClr val="E6E6E6"/>
                </a:solidFill>
                <a:effectLst/>
                <a:latin typeface="Segoe UI" panose="020B0502040204020203" pitchFamily="34" charset="0"/>
              </a:rPr>
              <a:t>Gosto</a:t>
            </a:r>
            <a:r>
              <a:rPr lang="en-US" b="0" i="0" dirty="0">
                <a:solidFill>
                  <a:srgbClr val="E6E6E6"/>
                </a:solidFill>
                <a:effectLst/>
                <a:latin typeface="Segoe UI" panose="020B0502040204020203" pitchFamily="34" charset="0"/>
              </a:rPr>
              <a:t> do Lema da Microsoft</a:t>
            </a:r>
          </a:p>
          <a:p>
            <a:pPr algn="l"/>
            <a:r>
              <a:rPr lang="en-US" b="0" i="0" dirty="0" err="1">
                <a:solidFill>
                  <a:srgbClr val="E6E6E6"/>
                </a:solidFill>
                <a:effectLst/>
                <a:latin typeface="Segoe UI" panose="020B0502040204020203" pitchFamily="34" charset="0"/>
              </a:rPr>
              <a:t>Gosto</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pessoal</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conversar</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muito</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esportes</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ler</a:t>
            </a:r>
            <a:r>
              <a:rPr lang="en-US" b="0" i="0" dirty="0">
                <a:solidFill>
                  <a:srgbClr val="E6E6E6"/>
                </a:solidFill>
                <a:effectLst/>
                <a:latin typeface="Segoe UI" panose="020B0502040204020203" pitchFamily="34" charset="0"/>
              </a:rPr>
              <a:t> e </a:t>
            </a:r>
            <a:r>
              <a:rPr lang="en-US" b="0" i="0" dirty="0" err="1">
                <a:solidFill>
                  <a:srgbClr val="E6E6E6"/>
                </a:solidFill>
                <a:effectLst/>
                <a:latin typeface="Segoe UI" panose="020B0502040204020203" pitchFamily="34" charset="0"/>
              </a:rPr>
              <a:t>compreender</a:t>
            </a:r>
            <a:r>
              <a:rPr lang="en-US" b="0" i="0" dirty="0">
                <a:solidFill>
                  <a:srgbClr val="E6E6E6"/>
                </a:solidFill>
                <a:effectLst/>
                <a:latin typeface="Segoe UI" panose="020B0502040204020203" pitchFamily="34" charset="0"/>
              </a:rPr>
              <a:t> o </a:t>
            </a:r>
            <a:r>
              <a:rPr lang="en-US" b="0" i="0" dirty="0" err="1">
                <a:solidFill>
                  <a:srgbClr val="E6E6E6"/>
                </a:solidFill>
                <a:effectLst/>
                <a:latin typeface="Segoe UI" panose="020B0502040204020203" pitchFamily="34" charset="0"/>
              </a:rPr>
              <a:t>mundo</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além</a:t>
            </a:r>
            <a:r>
              <a:rPr lang="en-US" b="0" i="0" dirty="0">
                <a:solidFill>
                  <a:srgbClr val="E6E6E6"/>
                </a:solidFill>
                <a:effectLst/>
                <a:latin typeface="Segoe UI" panose="020B0502040204020203" pitchFamily="34" charset="0"/>
              </a:rPr>
              <a:t> do </a:t>
            </a:r>
            <a:r>
              <a:rPr lang="en-US" b="0" i="0" dirty="0" err="1">
                <a:solidFill>
                  <a:srgbClr val="E6E6E6"/>
                </a:solidFill>
                <a:effectLst/>
                <a:latin typeface="Segoe UI" panose="020B0502040204020203" pitchFamily="34" charset="0"/>
              </a:rPr>
              <a:t>basico</a:t>
            </a:r>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Me </a:t>
            </a:r>
            <a:r>
              <a:rPr lang="en-US" b="0" i="0" dirty="0" err="1">
                <a:solidFill>
                  <a:srgbClr val="E6E6E6"/>
                </a:solidFill>
                <a:effectLst/>
                <a:latin typeface="Segoe UI" panose="020B0502040204020203" pitchFamily="34" charset="0"/>
              </a:rPr>
              <a:t>encontrem</a:t>
            </a:r>
            <a:r>
              <a:rPr lang="en-US" b="0" i="0" dirty="0">
                <a:solidFill>
                  <a:srgbClr val="E6E6E6"/>
                </a:solidFill>
                <a:effectLst/>
                <a:latin typeface="Segoe UI" panose="020B0502040204020203" pitchFamily="34" charset="0"/>
              </a:rPr>
              <a:t> no LinkedIn, Instagram e TikTok</a:t>
            </a:r>
          </a:p>
          <a:p>
            <a:pPr algn="l"/>
            <a:endParaRPr lang="en-US" b="0" i="0" dirty="0">
              <a:solidFill>
                <a:srgbClr val="E6E6E6"/>
              </a:solidFill>
              <a:effectLst/>
              <a:latin typeface="Segoe UI" panose="020B0502040204020203" pitchFamily="34" charset="0"/>
            </a:endParaRPr>
          </a:p>
        </p:txBody>
      </p:sp>
    </p:spTree>
    <p:extLst>
      <p:ext uri="{BB962C8B-B14F-4D97-AF65-F5344CB8AC3E}">
        <p14:creationId xmlns:p14="http://schemas.microsoft.com/office/powerpoint/2010/main" val="1970010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3DA418EB-1FE3-229B-AA67-684CA082AA46}"/>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8EFEAFD6-99B9-12C8-54C8-DF5E4BE87EC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2ED50973-FC80-F793-13E0-D8D586A7B9C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7547542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00866C62-E718-E91E-93B8-7176B47CDDEF}"/>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DD893AC9-FD83-D38E-EFED-622714B800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76F8B5AD-DFDA-7E2D-F0B6-4B011BD2BB3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7838693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B045A3D8-D35E-3AEA-7D59-632F34DA2AEA}"/>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ECBD3A7F-BE24-9544-EECA-5003F1977C9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16507A46-849B-D7EA-7047-02637D69FDB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2516772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7FDD9839-D67B-D7A2-3DF9-FFB344C27AB2}"/>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362D3788-D65A-C386-EBAA-7EDD584A306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85AB1965-6611-4AFD-4073-ECAA4AF20C5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6897469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F3019A07-585B-C260-1CBA-6118629A0CE7}"/>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F05C35F9-BFB5-AC46-851E-B0F6980619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8483716B-6526-51E0-F599-7DBB3804860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8507691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50CFC9E1-18C9-95F5-7E48-95832B890543}"/>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A48FD3A4-234E-519F-23D2-F526878D10A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DD284649-2F1A-298D-51BD-CF7E28CFE7B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spcBef>
                <a:spcPts val="1200"/>
              </a:spcBef>
              <a:spcAft>
                <a:spcPts val="1200"/>
              </a:spcAft>
              <a:buFont typeface="Arial" panose="020B0604020202020204" pitchFamily="34" charset="0"/>
              <a:buChar char="•"/>
            </a:pPr>
            <a:r>
              <a:rPr lang="pt-BR" b="1" i="0" dirty="0">
                <a:solidFill>
                  <a:srgbClr val="E6E6E6"/>
                </a:solidFill>
                <a:effectLst/>
                <a:latin typeface="Segoe UI" panose="020B0502040204020203" pitchFamily="34" charset="0"/>
              </a:rPr>
              <a:t>Entenda o escopo, o espírito e os possíveis usos do sistema de IA</a:t>
            </a:r>
            <a:r>
              <a:rPr lang="pt-BR" b="0" i="0" dirty="0">
                <a:solidFill>
                  <a:srgbClr val="E6E6E6"/>
                </a:solidFill>
                <a:effectLst/>
                <a:latin typeface="Segoe UI" panose="020B0502040204020203" pitchFamily="34" charset="0"/>
              </a:rPr>
              <a:t> fazendo perguntas, por exemplo, como o sistema deve funcionar? Para quem o sistema foi projetado para funcionar? O sistema funcionará para todos igualmente? Como ele pode prejudicar outras pessoas?</a:t>
            </a:r>
          </a:p>
          <a:p>
            <a:pPr algn="l">
              <a:spcBef>
                <a:spcPts val="1200"/>
              </a:spcBef>
              <a:spcAft>
                <a:spcPts val="1200"/>
              </a:spcAft>
              <a:buFont typeface="Arial" panose="020B0604020202020204" pitchFamily="34" charset="0"/>
              <a:buChar char="•"/>
            </a:pPr>
            <a:r>
              <a:rPr lang="pt-BR" b="1" i="0" dirty="0">
                <a:solidFill>
                  <a:srgbClr val="E6E6E6"/>
                </a:solidFill>
                <a:effectLst/>
                <a:latin typeface="Segoe UI" panose="020B0502040204020203" pitchFamily="34" charset="0"/>
              </a:rPr>
              <a:t>Atraia um pool diversificado de talentos.</a:t>
            </a:r>
            <a:r>
              <a:rPr lang="pt-BR" b="0" i="0" dirty="0">
                <a:solidFill>
                  <a:srgbClr val="E6E6E6"/>
                </a:solidFill>
                <a:effectLst/>
                <a:latin typeface="Segoe UI" panose="020B0502040204020203" pitchFamily="34" charset="0"/>
              </a:rPr>
              <a:t> Garanta que a equipe de design reflita o mundo em que vivemos, incluindo membros da equipe que tenham formação, experiências, educação e perspectivas diferentes.</a:t>
            </a:r>
          </a:p>
          <a:p>
            <a:pPr algn="l">
              <a:spcBef>
                <a:spcPts val="1200"/>
              </a:spcBef>
              <a:spcAft>
                <a:spcPts val="1200"/>
              </a:spcAft>
              <a:buFont typeface="Arial" panose="020B0604020202020204" pitchFamily="34" charset="0"/>
              <a:buChar char="•"/>
            </a:pPr>
            <a:r>
              <a:rPr lang="pt-BR" b="1" i="0" dirty="0">
                <a:solidFill>
                  <a:srgbClr val="E6E6E6"/>
                </a:solidFill>
                <a:effectLst/>
                <a:latin typeface="Segoe UI" panose="020B0502040204020203" pitchFamily="34" charset="0"/>
              </a:rPr>
              <a:t>Identifique os preconceitos em conjuntos de dados</a:t>
            </a:r>
            <a:r>
              <a:rPr lang="pt-BR" b="0" i="0" dirty="0">
                <a:solidFill>
                  <a:srgbClr val="E6E6E6"/>
                </a:solidFill>
                <a:effectLst/>
                <a:latin typeface="Segoe UI" panose="020B0502040204020203" pitchFamily="34" charset="0"/>
              </a:rPr>
              <a:t> avaliando a origem dos dados, entendendo como eles foram organizados e testando-os para garantir que eles sejam representados. Os preconceitos podem ser introduzidos em cada estágio da criação, da coleta à modelagem e à operação. O Painel de IA Responsável, disponível na seção Recursos, inclui um recurso para ajudar nessa tarefa.</a:t>
            </a:r>
          </a:p>
          <a:p>
            <a:pPr algn="l">
              <a:spcBef>
                <a:spcPts val="1200"/>
              </a:spcBef>
              <a:spcAft>
                <a:spcPts val="1200"/>
              </a:spcAft>
              <a:buFont typeface="Arial" panose="020B0604020202020204" pitchFamily="34" charset="0"/>
              <a:buChar char="•"/>
            </a:pPr>
            <a:r>
              <a:rPr lang="pt-BR" b="1" i="0" dirty="0">
                <a:solidFill>
                  <a:srgbClr val="E6E6E6"/>
                </a:solidFill>
                <a:effectLst/>
                <a:latin typeface="Segoe UI" panose="020B0502040204020203" pitchFamily="34" charset="0"/>
              </a:rPr>
              <a:t>Identifique os preconceitos em algoritmos de aprendizado de máquina</a:t>
            </a:r>
            <a:r>
              <a:rPr lang="pt-BR" b="0" i="0" dirty="0">
                <a:solidFill>
                  <a:srgbClr val="E6E6E6"/>
                </a:solidFill>
                <a:effectLst/>
                <a:latin typeface="Segoe UI" panose="020B0502040204020203" pitchFamily="34" charset="0"/>
              </a:rPr>
              <a:t> aplicando ferramentas e técnicas que melhoram a transparência e a inteligibilidade dos modelos. Os usuários devem identificar e remover ativamente o viés em algoritmos de aprendizado de máquina.</a:t>
            </a:r>
          </a:p>
          <a:p>
            <a:pPr algn="l">
              <a:spcBef>
                <a:spcPts val="1200"/>
              </a:spcBef>
              <a:spcAft>
                <a:spcPts val="1200"/>
              </a:spcAft>
              <a:buFont typeface="Arial" panose="020B0604020202020204" pitchFamily="34" charset="0"/>
              <a:buChar char="•"/>
            </a:pPr>
            <a:r>
              <a:rPr lang="pt-BR" b="1" i="0" dirty="0">
                <a:solidFill>
                  <a:srgbClr val="E6E6E6"/>
                </a:solidFill>
                <a:effectLst/>
                <a:latin typeface="Segoe UI" panose="020B0502040204020203" pitchFamily="34" charset="0"/>
              </a:rPr>
              <a:t>Utilize a experiência de domínio e revisão humana.</a:t>
            </a:r>
            <a:r>
              <a:rPr lang="pt-BR" b="0" i="0" dirty="0">
                <a:solidFill>
                  <a:srgbClr val="E6E6E6"/>
                </a:solidFill>
                <a:effectLst/>
                <a:latin typeface="Segoe UI" panose="020B0502040204020203" pitchFamily="34" charset="0"/>
              </a:rPr>
              <a:t> Treine os funcionários para entender o significado e as implicações dos resultados de IA, especialmente quando a IA é usada para informar decisões consequenciais sobre pessoas. As decisões que usam IA sempre devem ser supervisionadas por revisão humana. Inclua especialistas relevantes no assunto no processo de design e nas decisões de implantação. Um exemplo seria incluir um especialista em assuntos de crédito do consumidor para um sistema de IA de pontuação de crédito. Você deve usar a IA como um copiloto, ou seja, uma ferramenta de assistência que ajuda você a fazer seu trabalho melhor e mais rápido, mas requer algum grau de supervisão.</a:t>
            </a:r>
          </a:p>
          <a:p>
            <a:pPr algn="l">
              <a:spcBef>
                <a:spcPts val="1200"/>
              </a:spcBef>
              <a:spcAft>
                <a:spcPts val="1200"/>
              </a:spcAft>
              <a:buFont typeface="Arial" panose="020B0604020202020204" pitchFamily="34" charset="0"/>
              <a:buChar char="•"/>
            </a:pPr>
            <a:r>
              <a:rPr lang="pt-BR" b="1" i="0" dirty="0">
                <a:solidFill>
                  <a:srgbClr val="E6E6E6"/>
                </a:solidFill>
                <a:effectLst/>
                <a:latin typeface="Segoe UI" panose="020B0502040204020203" pitchFamily="34" charset="0"/>
              </a:rPr>
              <a:t>Pesquise e empregue melhores práticas, técnicas analíticas ferramentas</a:t>
            </a:r>
            <a:r>
              <a:rPr lang="pt-BR" b="0" i="0" dirty="0">
                <a:solidFill>
                  <a:srgbClr val="E6E6E6"/>
                </a:solidFill>
                <a:effectLst/>
                <a:latin typeface="Segoe UI" panose="020B0502040204020203" pitchFamily="34" charset="0"/>
              </a:rPr>
              <a:t> de outras instituições e empresas para ajudar a detectar, prevenir e abordar preconceitos em sistemas de IA</a:t>
            </a:r>
          </a:p>
          <a:p>
            <a:pPr marL="0" lvl="0" indent="0" algn="l" rtl="0">
              <a:lnSpc>
                <a:spcPct val="100000"/>
              </a:lnSpc>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11224919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9C6F6729-5CF3-155B-738F-FAA48C588AA2}"/>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16A1ED99-4F2E-01A6-A046-1CC8ED1DEFC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34209C22-5DC0-FE6A-677D-CDE86D5A50C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spcBef>
                <a:spcPts val="1200"/>
              </a:spcBef>
              <a:spcAft>
                <a:spcPts val="1200"/>
              </a:spcAft>
              <a:buFont typeface="Arial" panose="020B0604020202020204" pitchFamily="34" charset="0"/>
              <a:buChar char="•"/>
            </a:pPr>
            <a:r>
              <a:rPr lang="pt-BR" b="1" i="0" dirty="0">
                <a:solidFill>
                  <a:srgbClr val="E6E6E6"/>
                </a:solidFill>
                <a:effectLst/>
                <a:latin typeface="Segoe UI" panose="020B0502040204020203" pitchFamily="34" charset="0"/>
              </a:rPr>
              <a:t>Desenvolva processos para a auditoria de sistemas de IA</a:t>
            </a:r>
            <a:r>
              <a:rPr lang="pt-BR" b="0" i="0" dirty="0">
                <a:solidFill>
                  <a:srgbClr val="E6E6E6"/>
                </a:solidFill>
                <a:effectLst/>
                <a:latin typeface="Segoe UI" panose="020B0502040204020203" pitchFamily="34" charset="0"/>
              </a:rPr>
              <a:t> a fim de avaliar a qualidade e a adequação dos dados e dos modelos, monitorar o desempenho contínuo e verificar se os sistemas estão se comportando conforme o esperado de acordo com medidas de desempenho estabelecidas.</a:t>
            </a:r>
          </a:p>
          <a:p>
            <a:pPr algn="l">
              <a:spcBef>
                <a:spcPts val="1200"/>
              </a:spcBef>
              <a:spcAft>
                <a:spcPts val="1200"/>
              </a:spcAft>
              <a:buFont typeface="Arial" panose="020B0604020202020204" pitchFamily="34" charset="0"/>
              <a:buChar char="•"/>
            </a:pPr>
            <a:r>
              <a:rPr lang="pt-BR" b="1" i="0" dirty="0">
                <a:solidFill>
                  <a:srgbClr val="E6E6E6"/>
                </a:solidFill>
                <a:effectLst/>
                <a:latin typeface="Segoe UI" panose="020B0502040204020203" pitchFamily="34" charset="0"/>
              </a:rPr>
              <a:t>Forneça uma explicação detalhada da operação do sistema</a:t>
            </a:r>
            <a:r>
              <a:rPr lang="pt-BR" b="0" i="0" dirty="0">
                <a:solidFill>
                  <a:srgbClr val="E6E6E6"/>
                </a:solidFill>
                <a:effectLst/>
                <a:latin typeface="Segoe UI" panose="020B0502040204020203" pitchFamily="34" charset="0"/>
              </a:rPr>
              <a:t>, incluindo especificações de design, informações sobre dados de treinamento, falhas de treinamento ocorridas e possíveis inadequações com os dados de treinamento, bem como as inferências e as previsões significativas geradas.</a:t>
            </a:r>
          </a:p>
          <a:p>
            <a:pPr algn="l">
              <a:spcBef>
                <a:spcPts val="1200"/>
              </a:spcBef>
              <a:spcAft>
                <a:spcPts val="1200"/>
              </a:spcAft>
              <a:buFont typeface="Arial" panose="020B0604020202020204" pitchFamily="34" charset="0"/>
              <a:buChar char="•"/>
            </a:pPr>
            <a:r>
              <a:rPr lang="pt-BR" b="1" i="0" dirty="0">
                <a:solidFill>
                  <a:srgbClr val="E6E6E6"/>
                </a:solidFill>
                <a:effectLst/>
                <a:latin typeface="Segoe UI" panose="020B0502040204020203" pitchFamily="34" charset="0"/>
              </a:rPr>
              <a:t>Projete o sistema para circunstâncias não intencionais</a:t>
            </a:r>
            <a:r>
              <a:rPr lang="pt-BR" b="0" i="0" dirty="0">
                <a:solidFill>
                  <a:srgbClr val="E6E6E6"/>
                </a:solidFill>
                <a:effectLst/>
                <a:latin typeface="Segoe UI" panose="020B0502040204020203" pitchFamily="34" charset="0"/>
              </a:rPr>
              <a:t>, como interações acidentais do sistema, a introdução de dados maliciosos ou ataques cibernéticos.</a:t>
            </a:r>
          </a:p>
          <a:p>
            <a:pPr algn="l">
              <a:spcBef>
                <a:spcPts val="1200"/>
              </a:spcBef>
              <a:spcAft>
                <a:spcPts val="1200"/>
              </a:spcAft>
              <a:buFont typeface="Arial" panose="020B0604020202020204" pitchFamily="34" charset="0"/>
              <a:buChar char="•"/>
            </a:pPr>
            <a:r>
              <a:rPr lang="pt-BR" b="1" i="0" dirty="0">
                <a:solidFill>
                  <a:srgbClr val="E6E6E6"/>
                </a:solidFill>
                <a:effectLst/>
                <a:latin typeface="Segoe UI" panose="020B0502040204020203" pitchFamily="34" charset="0"/>
              </a:rPr>
              <a:t>Envolva especialistas de domínio</a:t>
            </a:r>
            <a:r>
              <a:rPr lang="pt-BR" b="0" i="0" dirty="0">
                <a:solidFill>
                  <a:srgbClr val="E6E6E6"/>
                </a:solidFill>
                <a:effectLst/>
                <a:latin typeface="Segoe UI" panose="020B0502040204020203" pitchFamily="34" charset="0"/>
              </a:rPr>
              <a:t> nos processos de design e implementação, especialmente ao usar a IA para ajudar a tomar decisões consequenciais sobre pessoas.</a:t>
            </a:r>
          </a:p>
          <a:p>
            <a:pPr algn="l">
              <a:spcBef>
                <a:spcPts val="1200"/>
              </a:spcBef>
              <a:spcAft>
                <a:spcPts val="1200"/>
              </a:spcAft>
              <a:buFont typeface="Arial" panose="020B0604020202020204" pitchFamily="34" charset="0"/>
              <a:buChar char="•"/>
            </a:pPr>
            <a:r>
              <a:rPr lang="pt-BR" b="1" i="0" dirty="0">
                <a:solidFill>
                  <a:srgbClr val="E6E6E6"/>
                </a:solidFill>
                <a:effectLst/>
                <a:latin typeface="Segoe UI" panose="020B0502040204020203" pitchFamily="34" charset="0"/>
              </a:rPr>
              <a:t>Conduza testes rigorosos durante o desenvolvimento e a implantação dos sistemas de IA</a:t>
            </a:r>
            <a:r>
              <a:rPr lang="pt-BR" b="0" i="0" dirty="0">
                <a:solidFill>
                  <a:srgbClr val="E6E6E6"/>
                </a:solidFill>
                <a:effectLst/>
                <a:latin typeface="Segoe UI" panose="020B0502040204020203" pitchFamily="34" charset="0"/>
              </a:rPr>
              <a:t> para garantir que os sistemas possam responder com segurança a circunstâncias não previstas, não apresentem falhas de desempenho inesperadas e não evoluam de maneiras inesperadas. Os sistemas de IA envolvidos em cenários de alto risco que afetam a segurança humana ou populações maiores devem ser testados em cenários de laboratório e do mundo real.</a:t>
            </a:r>
          </a:p>
          <a:p>
            <a:pPr algn="l">
              <a:spcBef>
                <a:spcPts val="1200"/>
              </a:spcBef>
              <a:spcAft>
                <a:spcPts val="1200"/>
              </a:spcAft>
              <a:buFont typeface="Arial" panose="020B0604020202020204" pitchFamily="34" charset="0"/>
              <a:buChar char="•"/>
            </a:pPr>
            <a:r>
              <a:rPr lang="pt-BR" b="1" i="0" dirty="0">
                <a:solidFill>
                  <a:srgbClr val="E6E6E6"/>
                </a:solidFill>
                <a:effectLst/>
                <a:latin typeface="Segoe UI" panose="020B0502040204020203" pitchFamily="34" charset="0"/>
              </a:rPr>
              <a:t>Avalie quando e como um sistema de IA deve buscar contribuições humanas</a:t>
            </a:r>
            <a:r>
              <a:rPr lang="pt-BR" b="0" i="0" dirty="0">
                <a:solidFill>
                  <a:srgbClr val="E6E6E6"/>
                </a:solidFill>
                <a:effectLst/>
                <a:latin typeface="Segoe UI" panose="020B0502040204020203" pitchFamily="34" charset="0"/>
              </a:rPr>
              <a:t> para decisões de impacto ou durante situações críticas. Considere como um sistema de IA deve transferir o controle para um humano de uma maneira que seja significativa e inteligível. Crie sistemas de IA para garantir que os humanos tenham o nível necessário de contribuição em decisões altamente impactantes.</a:t>
            </a:r>
          </a:p>
          <a:p>
            <a:pPr algn="l">
              <a:spcBef>
                <a:spcPts val="1200"/>
              </a:spcBef>
              <a:spcAft>
                <a:spcPts val="1200"/>
              </a:spcAft>
              <a:buFont typeface="Arial" panose="020B0604020202020204" pitchFamily="34" charset="0"/>
              <a:buChar char="•"/>
            </a:pPr>
            <a:r>
              <a:rPr lang="pt-BR" b="1" i="0" dirty="0">
                <a:solidFill>
                  <a:srgbClr val="E6E6E6"/>
                </a:solidFill>
                <a:effectLst/>
                <a:latin typeface="Segoe UI" panose="020B0502040204020203" pitchFamily="34" charset="0"/>
              </a:rPr>
              <a:t>Desenvolva um mecanismo robusto de comentários</a:t>
            </a:r>
            <a:r>
              <a:rPr lang="pt-BR" b="0" i="0" dirty="0">
                <a:solidFill>
                  <a:srgbClr val="E6E6E6"/>
                </a:solidFill>
                <a:effectLst/>
                <a:latin typeface="Segoe UI" panose="020B0502040204020203" pitchFamily="34" charset="0"/>
              </a:rPr>
              <a:t> para os usuários relatarem problemas de desempenho a fim de que você possa resolvê-los rapidamente.</a:t>
            </a:r>
          </a:p>
          <a:p>
            <a:pPr algn="l">
              <a:spcBef>
                <a:spcPts val="1200"/>
              </a:spcBef>
              <a:spcAft>
                <a:spcPts val="1200"/>
              </a:spcAft>
              <a:buFont typeface="Arial" panose="020B0604020202020204" pitchFamily="34" charset="0"/>
              <a:buChar char="•"/>
            </a:pPr>
            <a:r>
              <a:rPr lang="pt-BR" b="1" i="0" dirty="0">
                <a:solidFill>
                  <a:srgbClr val="E6E6E6"/>
                </a:solidFill>
                <a:effectLst/>
                <a:latin typeface="Segoe UI" panose="020B0502040204020203" pitchFamily="34" charset="0"/>
              </a:rPr>
              <a:t>Atraia um pool diversificado de talentos.</a:t>
            </a:r>
            <a:r>
              <a:rPr lang="pt-BR" b="0" i="0" dirty="0">
                <a:solidFill>
                  <a:srgbClr val="E6E6E6"/>
                </a:solidFill>
                <a:effectLst/>
                <a:latin typeface="Segoe UI" panose="020B0502040204020203" pitchFamily="34" charset="0"/>
              </a:rPr>
              <a:t> Garanta que a equipe de design reflita o mundo em que vivemos, incluindo membros da equipe que tenham formação, experiências, educação e perspectivas diferentes.</a:t>
            </a:r>
          </a:p>
          <a:p>
            <a:pPr algn="l">
              <a:spcBef>
                <a:spcPts val="1200"/>
              </a:spcBef>
              <a:spcAft>
                <a:spcPts val="1200"/>
              </a:spcAft>
              <a:buFont typeface="Arial" panose="020B0604020202020204" pitchFamily="34" charset="0"/>
              <a:buChar char="•"/>
            </a:pPr>
            <a:r>
              <a:rPr lang="pt-BR" b="1" i="0" dirty="0">
                <a:solidFill>
                  <a:srgbClr val="E6E6E6"/>
                </a:solidFill>
                <a:effectLst/>
                <a:latin typeface="Segoe UI" panose="020B0502040204020203" pitchFamily="34" charset="0"/>
              </a:rPr>
              <a:t>Identifique os preconceitos em conjuntos de dados</a:t>
            </a:r>
            <a:r>
              <a:rPr lang="pt-BR" b="0" i="0" dirty="0">
                <a:solidFill>
                  <a:srgbClr val="E6E6E6"/>
                </a:solidFill>
                <a:effectLst/>
                <a:latin typeface="Segoe UI" panose="020B0502040204020203" pitchFamily="34" charset="0"/>
              </a:rPr>
              <a:t> avaliando a origem dos dados, entendendo como eles foram organizados e testando-os para garantir que eles sejam representados. Os preconceitos podem ser introduzidos em cada estágio da criação, da coleta à modelagem e à operação. O Painel de IA Responsável, disponível na seção Recursos, inclui um recurso para ajudar nessa tarefa.</a:t>
            </a:r>
          </a:p>
          <a:p>
            <a:pPr algn="l">
              <a:spcBef>
                <a:spcPts val="1200"/>
              </a:spcBef>
              <a:spcAft>
                <a:spcPts val="1200"/>
              </a:spcAft>
              <a:buFont typeface="Arial" panose="020B0604020202020204" pitchFamily="34" charset="0"/>
              <a:buChar char="•"/>
            </a:pPr>
            <a:r>
              <a:rPr lang="pt-BR" b="1" i="0" dirty="0">
                <a:solidFill>
                  <a:srgbClr val="E6E6E6"/>
                </a:solidFill>
                <a:effectLst/>
                <a:latin typeface="Segoe UI" panose="020B0502040204020203" pitchFamily="34" charset="0"/>
              </a:rPr>
              <a:t>Identifique os preconceitos em algoritmos de aprendizado de máquina</a:t>
            </a:r>
            <a:r>
              <a:rPr lang="pt-BR" b="0" i="0" dirty="0">
                <a:solidFill>
                  <a:srgbClr val="E6E6E6"/>
                </a:solidFill>
                <a:effectLst/>
                <a:latin typeface="Segoe UI" panose="020B0502040204020203" pitchFamily="34" charset="0"/>
              </a:rPr>
              <a:t> aplicando ferramentas e técnicas que melhoram a transparência e a inteligibilidade dos modelos. Os usuários devem identificar e remover ativamente o viés em algoritmos de aprendizado de máquina.</a:t>
            </a:r>
          </a:p>
          <a:p>
            <a:pPr algn="l">
              <a:spcBef>
                <a:spcPts val="1200"/>
              </a:spcBef>
              <a:spcAft>
                <a:spcPts val="1200"/>
              </a:spcAft>
              <a:buFont typeface="Arial" panose="020B0604020202020204" pitchFamily="34" charset="0"/>
              <a:buChar char="•"/>
            </a:pPr>
            <a:r>
              <a:rPr lang="pt-BR" b="1" i="0" dirty="0">
                <a:solidFill>
                  <a:srgbClr val="E6E6E6"/>
                </a:solidFill>
                <a:effectLst/>
                <a:latin typeface="Segoe UI" panose="020B0502040204020203" pitchFamily="34" charset="0"/>
              </a:rPr>
              <a:t>Utilize a experiência de domínio e revisão humana.</a:t>
            </a:r>
            <a:r>
              <a:rPr lang="pt-BR" b="0" i="0" dirty="0">
                <a:solidFill>
                  <a:srgbClr val="E6E6E6"/>
                </a:solidFill>
                <a:effectLst/>
                <a:latin typeface="Segoe UI" panose="020B0502040204020203" pitchFamily="34" charset="0"/>
              </a:rPr>
              <a:t> Treine os funcionários para entender o significado e as implicações dos resultados de IA, especialmente quando a IA é usada para informar decisões consequenciais sobre pessoas. As decisões que usam IA sempre devem ser supervisionadas por revisão humana. Inclua especialistas relevantes no assunto no processo de design e nas decisões de implantação. Um exemplo seria incluir um especialista em assuntos de crédito do consumidor para um sistema de IA de pontuação de crédito. Você deve usar a IA como um copiloto, ou seja, uma ferramenta de assistência que ajuda você a fazer seu trabalho melhor e mais rápido, mas requer algum grau de supervisão.</a:t>
            </a:r>
          </a:p>
          <a:p>
            <a:pPr algn="l">
              <a:spcBef>
                <a:spcPts val="1200"/>
              </a:spcBef>
              <a:spcAft>
                <a:spcPts val="1200"/>
              </a:spcAft>
              <a:buFont typeface="Arial" panose="020B0604020202020204" pitchFamily="34" charset="0"/>
              <a:buChar char="•"/>
            </a:pPr>
            <a:r>
              <a:rPr lang="pt-BR" b="1" i="0" dirty="0">
                <a:solidFill>
                  <a:srgbClr val="E6E6E6"/>
                </a:solidFill>
                <a:effectLst/>
                <a:latin typeface="Segoe UI" panose="020B0502040204020203" pitchFamily="34" charset="0"/>
              </a:rPr>
              <a:t>Pesquise e empregue melhores práticas, técnicas analíticas ferramentas</a:t>
            </a:r>
            <a:r>
              <a:rPr lang="pt-BR" b="0" i="0" dirty="0">
                <a:solidFill>
                  <a:srgbClr val="E6E6E6"/>
                </a:solidFill>
                <a:effectLst/>
                <a:latin typeface="Segoe UI" panose="020B0502040204020203" pitchFamily="34" charset="0"/>
              </a:rPr>
              <a:t> de outras instituições e empresas para ajudar a detectar, prevenir e abordar preconceitos em sistemas de IA</a:t>
            </a:r>
          </a:p>
          <a:p>
            <a:pPr marL="0" lvl="0" indent="0" algn="l" rtl="0">
              <a:lnSpc>
                <a:spcPct val="100000"/>
              </a:lnSpc>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41388502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F3EEA6AA-125C-E485-E9E0-7C0D99FF4901}"/>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B7DCD54B-5219-89D9-9078-DB35D44F15B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0594104C-6474-5FA3-792A-F05504ACBF5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spcBef>
                <a:spcPts val="1200"/>
              </a:spcBef>
              <a:spcAft>
                <a:spcPts val="1200"/>
              </a:spcAft>
              <a:buFont typeface="Arial" panose="020B0604020202020204" pitchFamily="34" charset="0"/>
              <a:buChar char="•"/>
            </a:pPr>
            <a:r>
              <a:rPr lang="pt-BR" b="1" i="0" dirty="0">
                <a:solidFill>
                  <a:srgbClr val="E6E6E6"/>
                </a:solidFill>
                <a:effectLst/>
                <a:latin typeface="Segoe UI" panose="020B0502040204020203" pitchFamily="34" charset="0"/>
              </a:rPr>
              <a:t>Cumprir as leis de proteção de dados, privacidade e transparência pertinentes</a:t>
            </a:r>
            <a:r>
              <a:rPr lang="pt-BR" b="0" i="0" dirty="0">
                <a:solidFill>
                  <a:srgbClr val="E6E6E6"/>
                </a:solidFill>
                <a:effectLst/>
                <a:latin typeface="Segoe UI" panose="020B0502040204020203" pitchFamily="34" charset="0"/>
              </a:rPr>
              <a:t>, investindo recursos no desenvolvimento de tecnologias de conformidade e processos ou trabalhando com um líder de tecnologia durante o desenvolvimento dos sistemas de IA. Desenvolva processos para verificar continuamente que os sistemas de IA atendam a todos os aspectos dessas leis.</a:t>
            </a:r>
          </a:p>
          <a:p>
            <a:pPr algn="l">
              <a:spcBef>
                <a:spcPts val="1200"/>
              </a:spcBef>
              <a:spcAft>
                <a:spcPts val="1200"/>
              </a:spcAft>
              <a:buFont typeface="Arial" panose="020B0604020202020204" pitchFamily="34" charset="0"/>
              <a:buChar char="•"/>
            </a:pPr>
            <a:r>
              <a:rPr lang="pt-BR" b="1" i="0" dirty="0">
                <a:solidFill>
                  <a:srgbClr val="E6E6E6"/>
                </a:solidFill>
                <a:effectLst/>
                <a:latin typeface="Segoe UI" panose="020B0502040204020203" pitchFamily="34" charset="0"/>
              </a:rPr>
              <a:t>Crie sistemas de IA para manter a integridade dos dados pessoais</a:t>
            </a:r>
            <a:r>
              <a:rPr lang="pt-BR" b="0" i="0" dirty="0">
                <a:solidFill>
                  <a:srgbClr val="E6E6E6"/>
                </a:solidFill>
                <a:effectLst/>
                <a:latin typeface="Segoe UI" panose="020B0502040204020203" pitchFamily="34" charset="0"/>
              </a:rPr>
              <a:t>, de modo que eles só possam usar dados pessoais durante o tempo necessário e para os objetivos definidos que foram compartilhados com os clientes. Exclua dados pessoais coletados inadvertidamente ou dados que não sejam mais relevantes para o objetivo definido.</a:t>
            </a:r>
          </a:p>
          <a:p>
            <a:pPr algn="l">
              <a:spcBef>
                <a:spcPts val="1200"/>
              </a:spcBef>
              <a:spcAft>
                <a:spcPts val="1200"/>
              </a:spcAft>
              <a:buFont typeface="Arial" panose="020B0604020202020204" pitchFamily="34" charset="0"/>
              <a:buChar char="•"/>
            </a:pPr>
            <a:r>
              <a:rPr lang="pt-BR" b="1" i="0" dirty="0">
                <a:solidFill>
                  <a:srgbClr val="E6E6E6"/>
                </a:solidFill>
                <a:effectLst/>
                <a:latin typeface="Segoe UI" panose="020B0502040204020203" pitchFamily="34" charset="0"/>
              </a:rPr>
              <a:t>Proteja os sistemas de IA contra atores ruins</a:t>
            </a:r>
            <a:r>
              <a:rPr lang="pt-BR" b="0" i="0" dirty="0">
                <a:solidFill>
                  <a:srgbClr val="E6E6E6"/>
                </a:solidFill>
                <a:effectLst/>
                <a:latin typeface="Segoe UI" panose="020B0502040204020203" pitchFamily="34" charset="0"/>
              </a:rPr>
              <a:t> projetando sistemas de IA de acordo com os fundamentos de desenvolvimento e operações seguros, usando o acesso baseado em função e protegendo dados pessoais e confidenciais transferidos a terceiros. Crie sistemas de IA para identificar comportamentos anormais e prevenir manipulação e ataques mal-intencionados.</a:t>
            </a:r>
          </a:p>
          <a:p>
            <a:pPr algn="l">
              <a:spcBef>
                <a:spcPts val="1200"/>
              </a:spcBef>
              <a:spcAft>
                <a:spcPts val="1200"/>
              </a:spcAft>
              <a:buFont typeface="Arial" panose="020B0604020202020204" pitchFamily="34" charset="0"/>
              <a:buChar char="•"/>
            </a:pPr>
            <a:r>
              <a:rPr lang="pt-BR" b="1" i="0" dirty="0">
                <a:solidFill>
                  <a:srgbClr val="E6E6E6"/>
                </a:solidFill>
                <a:effectLst/>
                <a:latin typeface="Segoe UI" panose="020B0502040204020203" pitchFamily="34" charset="0"/>
              </a:rPr>
              <a:t>Crie sistemas de IA com controles adequados</a:t>
            </a:r>
            <a:r>
              <a:rPr lang="pt-BR" b="0" i="0" dirty="0">
                <a:solidFill>
                  <a:srgbClr val="E6E6E6"/>
                </a:solidFill>
                <a:effectLst/>
                <a:latin typeface="Segoe UI" panose="020B0502040204020203" pitchFamily="34" charset="0"/>
              </a:rPr>
              <a:t> para os clientes tomarem decisões sobre como e por que seus dados são coletados e usados.</a:t>
            </a:r>
          </a:p>
          <a:p>
            <a:pPr algn="l">
              <a:spcBef>
                <a:spcPts val="1200"/>
              </a:spcBef>
              <a:spcAft>
                <a:spcPts val="1200"/>
              </a:spcAft>
              <a:buFont typeface="Arial" panose="020B0604020202020204" pitchFamily="34" charset="0"/>
              <a:buChar char="•"/>
            </a:pPr>
            <a:r>
              <a:rPr lang="pt-BR" b="1" i="0" dirty="0">
                <a:solidFill>
                  <a:srgbClr val="E6E6E6"/>
                </a:solidFill>
                <a:effectLst/>
                <a:latin typeface="Segoe UI" panose="020B0502040204020203" pitchFamily="34" charset="0"/>
              </a:rPr>
              <a:t>Verificar se o sistema de IA mantém o anonimato</a:t>
            </a:r>
            <a:r>
              <a:rPr lang="pt-BR" b="0" i="0" dirty="0">
                <a:solidFill>
                  <a:srgbClr val="E6E6E6"/>
                </a:solidFill>
                <a:effectLst/>
                <a:latin typeface="Segoe UI" panose="020B0502040204020203" pitchFamily="34" charset="0"/>
              </a:rPr>
              <a:t> levando em conta como o sistema remove a identificação pessoal dos dados.</a:t>
            </a:r>
          </a:p>
          <a:p>
            <a:pPr algn="l">
              <a:spcBef>
                <a:spcPts val="1200"/>
              </a:spcBef>
              <a:spcAft>
                <a:spcPts val="1200"/>
              </a:spcAft>
              <a:buFont typeface="Arial" panose="020B0604020202020204" pitchFamily="34" charset="0"/>
              <a:buChar char="•"/>
            </a:pPr>
            <a:r>
              <a:rPr lang="pt-BR" b="1" i="0" dirty="0">
                <a:solidFill>
                  <a:srgbClr val="E6E6E6"/>
                </a:solidFill>
                <a:effectLst/>
                <a:latin typeface="Segoe UI" panose="020B0502040204020203" pitchFamily="34" charset="0"/>
              </a:rPr>
              <a:t>Conduza revisões de privacidade e segurança</a:t>
            </a:r>
            <a:r>
              <a:rPr lang="pt-BR" b="0" i="0" dirty="0">
                <a:solidFill>
                  <a:srgbClr val="E6E6E6"/>
                </a:solidFill>
                <a:effectLst/>
                <a:latin typeface="Segoe UI" panose="020B0502040204020203" pitchFamily="34" charset="0"/>
              </a:rPr>
              <a:t> para todos os sistemas de IA.</a:t>
            </a:r>
          </a:p>
          <a:p>
            <a:pPr algn="l">
              <a:spcBef>
                <a:spcPts val="1200"/>
              </a:spcBef>
              <a:spcAft>
                <a:spcPts val="1200"/>
              </a:spcAft>
              <a:buFont typeface="Arial" panose="020B0604020202020204" pitchFamily="34" charset="0"/>
              <a:buChar char="•"/>
            </a:pPr>
            <a:r>
              <a:rPr lang="pt-BR" b="1" i="0" dirty="0">
                <a:solidFill>
                  <a:srgbClr val="E6E6E6"/>
                </a:solidFill>
                <a:effectLst/>
                <a:latin typeface="Segoe UI" panose="020B0502040204020203" pitchFamily="34" charset="0"/>
              </a:rPr>
              <a:t>Pesquise e implemente as melhores práticas do setor</a:t>
            </a:r>
            <a:r>
              <a:rPr lang="pt-BR" b="0" i="0" dirty="0">
                <a:solidFill>
                  <a:srgbClr val="E6E6E6"/>
                </a:solidFill>
                <a:effectLst/>
                <a:latin typeface="Segoe UI" panose="020B0502040204020203" pitchFamily="34" charset="0"/>
              </a:rPr>
              <a:t> para acompanhar informações relevantes sobre os dados do cliente, acessar e usar esses dados e auditar o acesso e o uso.</a:t>
            </a:r>
          </a:p>
          <a:p>
            <a:pPr marL="0" lvl="0" indent="0" algn="l" rtl="0">
              <a:lnSpc>
                <a:spcPct val="100000"/>
              </a:lnSpc>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14748200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87EF78B8-D9F3-7747-C5F5-DC26EDB854A4}"/>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1EB6C954-3721-1A54-E692-C888404A116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F9A1CFFD-3FD7-CDF0-9C79-0C024F93C7E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spcBef>
                <a:spcPts val="1200"/>
              </a:spcBef>
              <a:spcAft>
                <a:spcPts val="1200"/>
              </a:spcAft>
              <a:buFont typeface="Arial" panose="020B0604020202020204" pitchFamily="34" charset="0"/>
              <a:buChar char="•"/>
            </a:pPr>
            <a:r>
              <a:rPr lang="pt-BR" b="1" i="0" dirty="0">
                <a:solidFill>
                  <a:srgbClr val="E6E6E6"/>
                </a:solidFill>
                <a:effectLst/>
                <a:latin typeface="Segoe UI" panose="020B0502040204020203" pitchFamily="34" charset="0"/>
              </a:rPr>
              <a:t>Cumprir as leis relativas à acessibilidade e inclusão</a:t>
            </a:r>
            <a:r>
              <a:rPr lang="pt-BR" b="0" i="0" dirty="0">
                <a:solidFill>
                  <a:srgbClr val="E6E6E6"/>
                </a:solidFill>
                <a:effectLst/>
                <a:latin typeface="Segoe UI" panose="020B0502040204020203" pitchFamily="34" charset="0"/>
              </a:rPr>
              <a:t> que exigem a aquisição de tecnologia acessível.</a:t>
            </a:r>
          </a:p>
          <a:p>
            <a:pPr algn="l">
              <a:spcBef>
                <a:spcPts val="1200"/>
              </a:spcBef>
              <a:spcAft>
                <a:spcPts val="1200"/>
              </a:spcAft>
              <a:buFont typeface="Arial" panose="020B0604020202020204" pitchFamily="34" charset="0"/>
              <a:buChar char="•"/>
            </a:pPr>
            <a:r>
              <a:rPr lang="pt-BR" b="1" i="0" dirty="0">
                <a:solidFill>
                  <a:srgbClr val="E6E6E6"/>
                </a:solidFill>
                <a:effectLst/>
                <a:latin typeface="Segoe UI" panose="020B0502040204020203" pitchFamily="34" charset="0"/>
              </a:rPr>
              <a:t>Use o Guia Básico Inclusivo</a:t>
            </a:r>
            <a:r>
              <a:rPr lang="pt-BR" b="0" i="0" dirty="0">
                <a:solidFill>
                  <a:srgbClr val="E6E6E6"/>
                </a:solidFill>
                <a:effectLst/>
                <a:latin typeface="Segoe UI" panose="020B0502040204020203" pitchFamily="34" charset="0"/>
              </a:rPr>
              <a:t>, disponível na seção de recursos deste módulo, para ajudar os desenvolvedores de sistemas a entender e resolver possíveis obstáculos em um ambiente de produto que possam, involuntariamente, excluir pessoas.</a:t>
            </a:r>
          </a:p>
          <a:p>
            <a:pPr algn="l">
              <a:spcBef>
                <a:spcPts val="1200"/>
              </a:spcBef>
              <a:spcAft>
                <a:spcPts val="1200"/>
              </a:spcAft>
              <a:buFont typeface="Arial" panose="020B0604020202020204" pitchFamily="34" charset="0"/>
              <a:buChar char="•"/>
            </a:pPr>
            <a:r>
              <a:rPr lang="pt-BR" b="1" i="0" dirty="0">
                <a:solidFill>
                  <a:srgbClr val="E6E6E6"/>
                </a:solidFill>
                <a:effectLst/>
                <a:latin typeface="Segoe UI" panose="020B0502040204020203" pitchFamily="34" charset="0"/>
              </a:rPr>
              <a:t>Solicite que pessoas com deficiências testem seus sistemas</a:t>
            </a:r>
            <a:r>
              <a:rPr lang="pt-BR" b="0" i="0" dirty="0">
                <a:solidFill>
                  <a:srgbClr val="E6E6E6"/>
                </a:solidFill>
                <a:effectLst/>
                <a:latin typeface="Segoe UI" panose="020B0502040204020203" pitchFamily="34" charset="0"/>
              </a:rPr>
              <a:t> para ajudá-lo a descobrir se o sistema pode ser usado como pretendido pelo maior público-alvo possível.</a:t>
            </a:r>
          </a:p>
          <a:p>
            <a:pPr algn="l">
              <a:spcBef>
                <a:spcPts val="1200"/>
              </a:spcBef>
              <a:spcAft>
                <a:spcPts val="1200"/>
              </a:spcAft>
              <a:buFont typeface="Arial" panose="020B0604020202020204" pitchFamily="34" charset="0"/>
              <a:buChar char="•"/>
            </a:pPr>
            <a:r>
              <a:rPr lang="pt-BR" b="1" i="0" dirty="0">
                <a:solidFill>
                  <a:srgbClr val="E6E6E6"/>
                </a:solidFill>
                <a:effectLst/>
                <a:latin typeface="Segoe UI" panose="020B0502040204020203" pitchFamily="34" charset="0"/>
              </a:rPr>
              <a:t>Considere os padrões de acessibilidade comumente usados</a:t>
            </a:r>
            <a:r>
              <a:rPr lang="pt-BR" b="0" i="0" dirty="0">
                <a:solidFill>
                  <a:srgbClr val="E6E6E6"/>
                </a:solidFill>
                <a:effectLst/>
                <a:latin typeface="Segoe UI" panose="020B0502040204020203" pitchFamily="34" charset="0"/>
              </a:rPr>
              <a:t> para ajudar a garantir que o sistema seja acessível para pessoas de todas as aptidões.</a:t>
            </a:r>
          </a:p>
          <a:p>
            <a:pPr marL="0" lvl="0" indent="0" algn="l" rtl="0">
              <a:lnSpc>
                <a:spcPct val="100000"/>
              </a:lnSpc>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37038502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DD1649D8-D926-1212-DE07-E2B845667615}"/>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1EA79329-9EAC-4A26-C922-37DB46942AD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8010EB20-6490-C9E5-98B0-AED72FE9C5C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spcBef>
                <a:spcPts val="1200"/>
              </a:spcBef>
              <a:spcAft>
                <a:spcPts val="1200"/>
              </a:spcAft>
              <a:buFont typeface="Arial" panose="020B0604020202020204" pitchFamily="34" charset="0"/>
              <a:buChar char="•"/>
            </a:pPr>
            <a:r>
              <a:rPr lang="pt-BR" b="1" i="0" dirty="0">
                <a:solidFill>
                  <a:srgbClr val="E6E6E6"/>
                </a:solidFill>
                <a:effectLst/>
                <a:latin typeface="Segoe UI" panose="020B0502040204020203" pitchFamily="34" charset="0"/>
              </a:rPr>
              <a:t>Compartilhe as principais características dos conjuntos de dados</a:t>
            </a:r>
            <a:r>
              <a:rPr lang="pt-BR" b="0" i="0" dirty="0">
                <a:solidFill>
                  <a:srgbClr val="E6E6E6"/>
                </a:solidFill>
                <a:effectLst/>
                <a:latin typeface="Segoe UI" panose="020B0502040204020203" pitchFamily="34" charset="0"/>
              </a:rPr>
              <a:t> para ajudar os desenvolvedores a entender se um conjunto de dados específico é apropriado para seu caso de uso.</a:t>
            </a:r>
          </a:p>
          <a:p>
            <a:pPr algn="l">
              <a:spcBef>
                <a:spcPts val="1200"/>
              </a:spcBef>
              <a:spcAft>
                <a:spcPts val="1200"/>
              </a:spcAft>
              <a:buFont typeface="Arial" panose="020B0604020202020204" pitchFamily="34" charset="0"/>
              <a:buChar char="•"/>
            </a:pPr>
            <a:r>
              <a:rPr lang="pt-BR" b="1" i="0" dirty="0">
                <a:solidFill>
                  <a:srgbClr val="E6E6E6"/>
                </a:solidFill>
                <a:effectLst/>
                <a:latin typeface="Segoe UI" panose="020B0502040204020203" pitchFamily="34" charset="0"/>
              </a:rPr>
              <a:t>Melhorar a inteligibilidade do modelo</a:t>
            </a:r>
            <a:r>
              <a:rPr lang="pt-BR" b="0" i="0" dirty="0">
                <a:solidFill>
                  <a:srgbClr val="E6E6E6"/>
                </a:solidFill>
                <a:effectLst/>
                <a:latin typeface="Segoe UI" panose="020B0502040204020203" pitchFamily="34" charset="0"/>
              </a:rPr>
              <a:t> utilizando modelos mais simples e gerando explicações inteligíveis sobre o comportamento do modelo. Para essa tarefa, você pode usar o Painel de IA Responsável, disponível na seção de recursos.</a:t>
            </a:r>
          </a:p>
          <a:p>
            <a:pPr algn="l">
              <a:spcBef>
                <a:spcPts val="1200"/>
              </a:spcBef>
              <a:spcAft>
                <a:spcPts val="1200"/>
              </a:spcAft>
              <a:buFont typeface="Arial" panose="020B0604020202020204" pitchFamily="34" charset="0"/>
              <a:buChar char="•"/>
            </a:pPr>
            <a:r>
              <a:rPr lang="pt-BR" b="1" i="0" dirty="0">
                <a:solidFill>
                  <a:srgbClr val="E6E6E6"/>
                </a:solidFill>
                <a:effectLst/>
                <a:latin typeface="Segoe UI" panose="020B0502040204020203" pitchFamily="34" charset="0"/>
              </a:rPr>
              <a:t>Treine os funcionários em como interpretar os resultados da IA</a:t>
            </a:r>
            <a:r>
              <a:rPr lang="pt-BR" b="0" i="0" dirty="0">
                <a:solidFill>
                  <a:srgbClr val="E6E6E6"/>
                </a:solidFill>
                <a:effectLst/>
                <a:latin typeface="Segoe UI" panose="020B0502040204020203" pitchFamily="34" charset="0"/>
              </a:rPr>
              <a:t> e garanta que eles permaneçam responsáveis pela tomada de decisões consequenciais, com base nos resultados.</a:t>
            </a:r>
          </a:p>
          <a:p>
            <a:br>
              <a:rPr lang="pt-BR" dirty="0"/>
            </a:br>
            <a:endParaRPr dirty="0"/>
          </a:p>
        </p:txBody>
      </p:sp>
    </p:spTree>
    <p:extLst>
      <p:ext uri="{BB962C8B-B14F-4D97-AF65-F5344CB8AC3E}">
        <p14:creationId xmlns:p14="http://schemas.microsoft.com/office/powerpoint/2010/main" val="1033474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6022704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2BCCCE47-8169-9432-30AC-2ADDE68CC3AA}"/>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D3FF6C48-8115-22C6-7AA5-268DCA1320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EE2ED2FA-40D2-955F-621E-2B5C1C9A924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spcBef>
                <a:spcPts val="1200"/>
              </a:spcBef>
              <a:spcAft>
                <a:spcPts val="1200"/>
              </a:spcAft>
              <a:buFont typeface="Arial" panose="020B0604020202020204" pitchFamily="34" charset="0"/>
              <a:buChar char="•"/>
            </a:pPr>
            <a:r>
              <a:rPr lang="pt-BR" b="1" i="0" dirty="0">
                <a:solidFill>
                  <a:srgbClr val="E6E6E6"/>
                </a:solidFill>
                <a:effectLst/>
                <a:latin typeface="Segoe UI" panose="020B0502040204020203" pitchFamily="34" charset="0"/>
              </a:rPr>
              <a:t>Forme conselhos de revisão internos</a:t>
            </a:r>
            <a:r>
              <a:rPr lang="pt-BR" b="0" i="0" dirty="0">
                <a:solidFill>
                  <a:srgbClr val="E6E6E6"/>
                </a:solidFill>
                <a:effectLst/>
                <a:latin typeface="Segoe UI" panose="020B0502040204020203" pitchFamily="34" charset="0"/>
              </a:rPr>
              <a:t> para fornecer supervisão e diretrizes sobre o desenvolvimento e a implantação responsáveis de sistemas de IA. Eles também podem ajudar com tarefas como definir práticas recomendadas para documentar e testar sistemas de IA durante o desenvolvimento ou fornecer diretrizes para casos confidenciais.</a:t>
            </a:r>
          </a:p>
          <a:p>
            <a:pPr algn="l">
              <a:spcBef>
                <a:spcPts val="1200"/>
              </a:spcBef>
              <a:spcAft>
                <a:spcPts val="1200"/>
              </a:spcAft>
              <a:buFont typeface="Arial" panose="020B0604020202020204" pitchFamily="34" charset="0"/>
              <a:buChar char="•"/>
            </a:pPr>
            <a:r>
              <a:rPr lang="pt-BR" b="1" i="0" dirty="0">
                <a:solidFill>
                  <a:srgbClr val="E6E6E6"/>
                </a:solidFill>
                <a:effectLst/>
                <a:latin typeface="Segoe UI" panose="020B0502040204020203" pitchFamily="34" charset="0"/>
              </a:rPr>
              <a:t>Garantir que os funcionários sejam treinados</a:t>
            </a:r>
            <a:r>
              <a:rPr lang="pt-BR" b="0" i="0" dirty="0">
                <a:solidFill>
                  <a:srgbClr val="E6E6E6"/>
                </a:solidFill>
                <a:effectLst/>
                <a:latin typeface="Segoe UI" panose="020B0502040204020203" pitchFamily="34" charset="0"/>
              </a:rPr>
              <a:t> para usar e manter a solução de maneira responsável e ética e entender quando a solução pode exigir suporte técnico extra.</a:t>
            </a:r>
          </a:p>
          <a:p>
            <a:pPr algn="l">
              <a:spcBef>
                <a:spcPts val="1200"/>
              </a:spcBef>
              <a:spcAft>
                <a:spcPts val="1200"/>
              </a:spcAft>
              <a:buFont typeface="Arial" panose="020B0604020202020204" pitchFamily="34" charset="0"/>
              <a:buChar char="•"/>
            </a:pPr>
            <a:r>
              <a:rPr lang="pt-BR" b="1" i="0" dirty="0">
                <a:solidFill>
                  <a:srgbClr val="E6E6E6"/>
                </a:solidFill>
                <a:effectLst/>
                <a:latin typeface="Segoe UI" panose="020B0502040204020203" pitchFamily="34" charset="0"/>
              </a:rPr>
              <a:t>Mantenha humanos com experiência básica atualizados sobre o processo</a:t>
            </a:r>
            <a:r>
              <a:rPr lang="pt-BR" b="0" i="0" dirty="0">
                <a:solidFill>
                  <a:srgbClr val="E6E6E6"/>
                </a:solidFill>
                <a:effectLst/>
                <a:latin typeface="Segoe UI" panose="020B0502040204020203" pitchFamily="34" charset="0"/>
              </a:rPr>
              <a:t> informando-os e envolvendo-os nas decisões sobre a execução do modelo. Quando a automação das decisões for necessária, verifique se eles estão aptos a inspecionar, identificar e resolver os desafios com a saída e a execução do modelo.</a:t>
            </a:r>
          </a:p>
        </p:txBody>
      </p:sp>
    </p:spTree>
    <p:extLst>
      <p:ext uri="{BB962C8B-B14F-4D97-AF65-F5344CB8AC3E}">
        <p14:creationId xmlns:p14="http://schemas.microsoft.com/office/powerpoint/2010/main" val="27454301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a:extLst>
            <a:ext uri="{FF2B5EF4-FFF2-40B4-BE49-F238E27FC236}">
              <a16:creationId xmlns:a16="http://schemas.microsoft.com/office/drawing/2014/main" id="{A633E460-5E56-204D-0C46-56A3E5F156D6}"/>
            </a:ext>
          </a:extLst>
        </p:cNvPr>
        <p:cNvGrpSpPr/>
        <p:nvPr/>
      </p:nvGrpSpPr>
      <p:grpSpPr>
        <a:xfrm>
          <a:off x="0" y="0"/>
          <a:ext cx="0" cy="0"/>
          <a:chOff x="0" y="0"/>
          <a:chExt cx="0" cy="0"/>
        </a:xfrm>
      </p:grpSpPr>
      <p:sp>
        <p:nvSpPr>
          <p:cNvPr id="264" name="Google Shape;264;g109ffa863cd_0_356:notes">
            <a:extLst>
              <a:ext uri="{FF2B5EF4-FFF2-40B4-BE49-F238E27FC236}">
                <a16:creationId xmlns:a16="http://schemas.microsoft.com/office/drawing/2014/main" id="{D83645A9-30D7-22E2-F862-D4A776F82A4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g109ffa863cd_0_356:notes">
            <a:extLst>
              <a:ext uri="{FF2B5EF4-FFF2-40B4-BE49-F238E27FC236}">
                <a16:creationId xmlns:a16="http://schemas.microsoft.com/office/drawing/2014/main" id="{38E41FBC-DDD4-AC79-ED4B-B5E7F18685E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None/>
            </a:pPr>
            <a:r>
              <a:rPr lang="en-US" b="1" i="1" dirty="0" err="1"/>
              <a:t>Adicione</a:t>
            </a:r>
            <a:r>
              <a:rPr lang="en-US" b="1" i="1" dirty="0"/>
              <a:t> </a:t>
            </a:r>
            <a:r>
              <a:rPr lang="en-US" b="1" i="1" dirty="0" err="1"/>
              <a:t>aqui</a:t>
            </a:r>
            <a:r>
              <a:rPr lang="en-US" b="1" i="1" dirty="0"/>
              <a:t> links </a:t>
            </a:r>
            <a:r>
              <a:rPr lang="en-US" b="1" i="1" dirty="0" err="1"/>
              <a:t>úteis</a:t>
            </a:r>
            <a:r>
              <a:rPr lang="en-US" b="1" i="1" dirty="0"/>
              <a:t> </a:t>
            </a:r>
            <a:r>
              <a:rPr lang="en-US" b="1" i="1" dirty="0" err="1"/>
              <a:t>como</a:t>
            </a:r>
            <a:r>
              <a:rPr lang="en-US" b="1" i="1" dirty="0"/>
              <a:t> o </a:t>
            </a:r>
            <a:r>
              <a:rPr lang="en-US" b="1" i="1" dirty="0" err="1"/>
              <a:t>Repositório</a:t>
            </a:r>
            <a:r>
              <a:rPr lang="en-US" b="1" i="1" dirty="0"/>
              <a:t> no GitHub, </a:t>
            </a:r>
            <a:r>
              <a:rPr lang="en-US" b="1" i="1" dirty="0" err="1"/>
              <a:t>Documentação</a:t>
            </a:r>
            <a:r>
              <a:rPr lang="en-US" b="1" i="1" dirty="0"/>
              <a:t> </a:t>
            </a:r>
            <a:r>
              <a:rPr lang="en-US" b="1" i="1" dirty="0" err="1"/>
              <a:t>Oficial</a:t>
            </a:r>
            <a:r>
              <a:rPr lang="en-US" b="1" i="1" dirty="0"/>
              <a:t>, </a:t>
            </a:r>
            <a:r>
              <a:rPr lang="en-US" b="1" i="1" dirty="0" err="1"/>
              <a:t>Referências</a:t>
            </a:r>
            <a:r>
              <a:rPr lang="en-US" b="1" i="1" dirty="0"/>
              <a:t> e </a:t>
            </a:r>
            <a:r>
              <a:rPr lang="en-US" b="1" i="1" dirty="0" err="1"/>
              <a:t>materiais</a:t>
            </a:r>
            <a:r>
              <a:rPr lang="en-US" b="1" i="1" dirty="0"/>
              <a:t> </a:t>
            </a:r>
            <a:r>
              <a:rPr lang="en-US" b="1" i="1" dirty="0" err="1"/>
              <a:t>complementares</a:t>
            </a:r>
            <a:r>
              <a:rPr lang="en-US" b="1" i="1" dirty="0"/>
              <a:t>. </a:t>
            </a:r>
            <a:endParaRPr lang="en-US" dirty="0"/>
          </a:p>
          <a:p>
            <a:pPr marL="0" lvl="0" indent="0" algn="l">
              <a:lnSpc>
                <a:spcPct val="100000"/>
              </a:lnSpc>
              <a:spcBef>
                <a:spcPts val="0"/>
              </a:spcBef>
              <a:spcAft>
                <a:spcPts val="0"/>
              </a:spcAft>
              <a:buSzPts val="1100"/>
              <a:buFont typeface="Arial"/>
              <a:buNone/>
            </a:pPr>
            <a:endParaRPr dirty="0"/>
          </a:p>
        </p:txBody>
      </p:sp>
    </p:spTree>
    <p:extLst>
      <p:ext uri="{BB962C8B-B14F-4D97-AF65-F5344CB8AC3E}">
        <p14:creationId xmlns:p14="http://schemas.microsoft.com/office/powerpoint/2010/main" val="2346888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488A3B73-7B2C-C4E5-F000-F9844ADF7089}"/>
            </a:ext>
          </a:extLst>
        </p:cNvPr>
        <p:cNvGrpSpPr/>
        <p:nvPr/>
      </p:nvGrpSpPr>
      <p:grpSpPr>
        <a:xfrm>
          <a:off x="0" y="0"/>
          <a:ext cx="0" cy="0"/>
          <a:chOff x="0" y="0"/>
          <a:chExt cx="0" cy="0"/>
        </a:xfrm>
      </p:grpSpPr>
      <p:sp>
        <p:nvSpPr>
          <p:cNvPr id="191" name="Google Shape;191;p5:notes">
            <a:extLst>
              <a:ext uri="{FF2B5EF4-FFF2-40B4-BE49-F238E27FC236}">
                <a16:creationId xmlns:a16="http://schemas.microsoft.com/office/drawing/2014/main" id="{D1F11764-CC5B-B80C-D509-CDCDD1E7B3E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a:extLst>
              <a:ext uri="{FF2B5EF4-FFF2-40B4-BE49-F238E27FC236}">
                <a16:creationId xmlns:a16="http://schemas.microsoft.com/office/drawing/2014/main" id="{748BE5B5-407E-519D-483F-65AE18717BC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19424423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3A1D1D24-6EF8-09B4-66EB-61C360885070}"/>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D04580F0-B1A4-505E-CA2F-2937579D703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6F9C829A-9F90-12B2-E857-5B04B99AF2D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13467925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FD4EAB0F-0935-917F-8A35-0C2F0435FA1C}"/>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24FF0E23-3173-52C2-A6BB-F320DE0D18D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90E559B6-4235-C293-C95E-2CCB4EEC939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431282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F6BCB1D3-0C08-1AB3-CA83-5E02D3067AD0}"/>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3AD7FA9A-661B-068D-89A9-2B0CD66143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9B1FA184-C67E-2B8D-218F-7D4BAD43A61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11491481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96AF653E-148E-4E26-8D6E-3B4593313337}"/>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14DBAB19-33F3-946D-9D2E-2701A80C419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D3D591E3-4BE5-90B4-6A0C-81EDC77C058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7048569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0A5141A5-A951-0A8F-C40A-C4AC0B1A8020}"/>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0B511E14-432B-4F71-0980-FB3F516B0B3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49167349-3C48-ABAA-306E-285473CC477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7833401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5AFA7128-E031-17E1-1173-DD90821FBF63}"/>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11145B43-B8A2-64CD-0A2F-AB58729CC5C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2C959E98-4AF7-1564-64EA-FC96BD9D4FD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139821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16295da5bc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g116295da5bc_0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1100"/>
              <a:buFont typeface="Arial"/>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a:extLst>
            <a:ext uri="{FF2B5EF4-FFF2-40B4-BE49-F238E27FC236}">
              <a16:creationId xmlns:a16="http://schemas.microsoft.com/office/drawing/2014/main" id="{46B06197-F324-5E65-4410-3EEFC6A4C2F7}"/>
            </a:ext>
          </a:extLst>
        </p:cNvPr>
        <p:cNvGrpSpPr/>
        <p:nvPr/>
      </p:nvGrpSpPr>
      <p:grpSpPr>
        <a:xfrm>
          <a:off x="0" y="0"/>
          <a:ext cx="0" cy="0"/>
          <a:chOff x="0" y="0"/>
          <a:chExt cx="0" cy="0"/>
        </a:xfrm>
      </p:grpSpPr>
      <p:sp>
        <p:nvSpPr>
          <p:cNvPr id="264" name="Google Shape;264;g109ffa863cd_0_356:notes">
            <a:extLst>
              <a:ext uri="{FF2B5EF4-FFF2-40B4-BE49-F238E27FC236}">
                <a16:creationId xmlns:a16="http://schemas.microsoft.com/office/drawing/2014/main" id="{223DC181-4FA4-696A-57A1-CDACB0F2CED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g109ffa863cd_0_356:notes">
            <a:extLst>
              <a:ext uri="{FF2B5EF4-FFF2-40B4-BE49-F238E27FC236}">
                <a16:creationId xmlns:a16="http://schemas.microsoft.com/office/drawing/2014/main" id="{ED9EB8C9-4313-5B1F-B188-595F0CB2D5A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None/>
            </a:pPr>
            <a:r>
              <a:rPr lang="en-US" b="1" i="1" dirty="0" err="1"/>
              <a:t>Adicione</a:t>
            </a:r>
            <a:r>
              <a:rPr lang="en-US" b="1" i="1" dirty="0"/>
              <a:t> </a:t>
            </a:r>
            <a:r>
              <a:rPr lang="en-US" b="1" i="1" dirty="0" err="1"/>
              <a:t>aqui</a:t>
            </a:r>
            <a:r>
              <a:rPr lang="en-US" b="1" i="1" dirty="0"/>
              <a:t> links </a:t>
            </a:r>
            <a:r>
              <a:rPr lang="en-US" b="1" i="1" dirty="0" err="1"/>
              <a:t>úteis</a:t>
            </a:r>
            <a:r>
              <a:rPr lang="en-US" b="1" i="1" dirty="0"/>
              <a:t> </a:t>
            </a:r>
            <a:r>
              <a:rPr lang="en-US" b="1" i="1" dirty="0" err="1"/>
              <a:t>como</a:t>
            </a:r>
            <a:r>
              <a:rPr lang="en-US" b="1" i="1" dirty="0"/>
              <a:t> o </a:t>
            </a:r>
            <a:r>
              <a:rPr lang="en-US" b="1" i="1" dirty="0" err="1"/>
              <a:t>Repositório</a:t>
            </a:r>
            <a:r>
              <a:rPr lang="en-US" b="1" i="1" dirty="0"/>
              <a:t> no GitHub, </a:t>
            </a:r>
            <a:r>
              <a:rPr lang="en-US" b="1" i="1" dirty="0" err="1"/>
              <a:t>Documentação</a:t>
            </a:r>
            <a:r>
              <a:rPr lang="en-US" b="1" i="1" dirty="0"/>
              <a:t> </a:t>
            </a:r>
            <a:r>
              <a:rPr lang="en-US" b="1" i="1" dirty="0" err="1"/>
              <a:t>Oficial</a:t>
            </a:r>
            <a:r>
              <a:rPr lang="en-US" b="1" i="1" dirty="0"/>
              <a:t>, </a:t>
            </a:r>
            <a:r>
              <a:rPr lang="en-US" b="1" i="1" dirty="0" err="1"/>
              <a:t>Referências</a:t>
            </a:r>
            <a:r>
              <a:rPr lang="en-US" b="1" i="1" dirty="0"/>
              <a:t> e </a:t>
            </a:r>
            <a:r>
              <a:rPr lang="en-US" b="1" i="1" dirty="0" err="1"/>
              <a:t>materiais</a:t>
            </a:r>
            <a:r>
              <a:rPr lang="en-US" b="1" i="1" dirty="0"/>
              <a:t> </a:t>
            </a:r>
            <a:r>
              <a:rPr lang="en-US" b="1" i="1" dirty="0" err="1"/>
              <a:t>complementares</a:t>
            </a:r>
            <a:r>
              <a:rPr lang="en-US" b="1" i="1" dirty="0"/>
              <a:t>. </a:t>
            </a:r>
            <a:endParaRPr lang="en-US" dirty="0"/>
          </a:p>
          <a:p>
            <a:pPr marL="0" lvl="0" indent="0" algn="l">
              <a:lnSpc>
                <a:spcPct val="100000"/>
              </a:lnSpc>
              <a:spcBef>
                <a:spcPts val="0"/>
              </a:spcBef>
              <a:spcAft>
                <a:spcPts val="0"/>
              </a:spcAft>
              <a:buSzPts val="1100"/>
              <a:buFont typeface="Arial"/>
              <a:buNone/>
            </a:pPr>
            <a:endParaRPr dirty="0"/>
          </a:p>
        </p:txBody>
      </p:sp>
    </p:spTree>
    <p:extLst>
      <p:ext uri="{BB962C8B-B14F-4D97-AF65-F5344CB8AC3E}">
        <p14:creationId xmlns:p14="http://schemas.microsoft.com/office/powerpoint/2010/main" val="31847463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a:extLst>
            <a:ext uri="{FF2B5EF4-FFF2-40B4-BE49-F238E27FC236}">
              <a16:creationId xmlns:a16="http://schemas.microsoft.com/office/drawing/2014/main" id="{620B54FB-E15E-C0BA-7C6A-7F3CD0432CB7}"/>
            </a:ext>
          </a:extLst>
        </p:cNvPr>
        <p:cNvGrpSpPr/>
        <p:nvPr/>
      </p:nvGrpSpPr>
      <p:grpSpPr>
        <a:xfrm>
          <a:off x="0" y="0"/>
          <a:ext cx="0" cy="0"/>
          <a:chOff x="0" y="0"/>
          <a:chExt cx="0" cy="0"/>
        </a:xfrm>
      </p:grpSpPr>
      <p:sp>
        <p:nvSpPr>
          <p:cNvPr id="278" name="Google Shape;278;p14:notes">
            <a:extLst>
              <a:ext uri="{FF2B5EF4-FFF2-40B4-BE49-F238E27FC236}">
                <a16:creationId xmlns:a16="http://schemas.microsoft.com/office/drawing/2014/main" id="{5B57C08E-B565-1CF4-61B5-081FFF2952D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14:notes">
            <a:extLst>
              <a:ext uri="{FF2B5EF4-FFF2-40B4-BE49-F238E27FC236}">
                <a16:creationId xmlns:a16="http://schemas.microsoft.com/office/drawing/2014/main" id="{1CB1E0CB-A7E9-B1CE-E009-C0D35B6E3BB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058893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Clr>
                <a:schemeClr val="dk1"/>
              </a:buClr>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387EF800-1378-20F2-3A25-012413DF1D44}"/>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35B13107-40A2-AA2E-2B31-BED9B3035C2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89EEB1C0-DF59-9501-6D82-62E3DA449C4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611475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CF22B35F-FD3F-363B-E3B9-081884590EEA}"/>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C775C197-27D3-57BD-AA66-6B2CA2B5AC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94BBEB88-532D-959B-2DDA-7BEB73A6EB2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025071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10667"/>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4267"/>
            </a:lvl1pPr>
            <a:lvl2pPr marL="812810" indent="0" algn="ctr">
              <a:buNone/>
              <a:defRPr sz="3556"/>
            </a:lvl2pPr>
            <a:lvl3pPr marL="1625620" indent="0" algn="ctr">
              <a:buNone/>
              <a:defRPr sz="3200"/>
            </a:lvl3pPr>
            <a:lvl4pPr marL="2438430" indent="0" algn="ctr">
              <a:buNone/>
              <a:defRPr sz="2844"/>
            </a:lvl4pPr>
            <a:lvl5pPr marL="3251241" indent="0" algn="ctr">
              <a:buNone/>
              <a:defRPr sz="2844"/>
            </a:lvl5pPr>
            <a:lvl6pPr marL="4064051" indent="0" algn="ctr">
              <a:buNone/>
              <a:defRPr sz="2844"/>
            </a:lvl6pPr>
            <a:lvl7pPr marL="4876861" indent="0" algn="ctr">
              <a:buNone/>
              <a:defRPr sz="2844"/>
            </a:lvl7pPr>
            <a:lvl8pPr marL="5689671" indent="0" algn="ctr">
              <a:buNone/>
              <a:defRPr sz="2844"/>
            </a:lvl8pPr>
            <a:lvl9pPr marL="6502481" indent="0" algn="ctr">
              <a:buNone/>
              <a:defRPr sz="2844"/>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68362107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85312782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7442140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10"/>
        <p:cNvGrpSpPr/>
        <p:nvPr/>
      </p:nvGrpSpPr>
      <p:grpSpPr>
        <a:xfrm>
          <a:off x="0" y="0"/>
          <a:ext cx="0" cy="0"/>
          <a:chOff x="0" y="0"/>
          <a:chExt cx="0" cy="0"/>
        </a:xfrm>
      </p:grpSpPr>
      <p:sp>
        <p:nvSpPr>
          <p:cNvPr id="11" name="Google Shape;11;g109ffa863cd_0_28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extLst>
      <p:ext uri="{BB962C8B-B14F-4D97-AF65-F5344CB8AC3E}">
        <p14:creationId xmlns:p14="http://schemas.microsoft.com/office/powerpoint/2010/main" val="294274869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61310532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10667"/>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4267">
                <a:solidFill>
                  <a:schemeClr val="tx1">
                    <a:tint val="75000"/>
                  </a:schemeClr>
                </a:solidFill>
              </a:defRPr>
            </a:lvl1pPr>
            <a:lvl2pPr marL="812810" indent="0">
              <a:buNone/>
              <a:defRPr sz="3556">
                <a:solidFill>
                  <a:schemeClr val="tx1">
                    <a:tint val="75000"/>
                  </a:schemeClr>
                </a:solidFill>
              </a:defRPr>
            </a:lvl2pPr>
            <a:lvl3pPr marL="1625620" indent="0">
              <a:buNone/>
              <a:defRPr sz="3200">
                <a:solidFill>
                  <a:schemeClr val="tx1">
                    <a:tint val="75000"/>
                  </a:schemeClr>
                </a:solidFill>
              </a:defRPr>
            </a:lvl3pPr>
            <a:lvl4pPr marL="2438430" indent="0">
              <a:buNone/>
              <a:defRPr sz="2844">
                <a:solidFill>
                  <a:schemeClr val="tx1">
                    <a:tint val="75000"/>
                  </a:schemeClr>
                </a:solidFill>
              </a:defRPr>
            </a:lvl4pPr>
            <a:lvl5pPr marL="3251241" indent="0">
              <a:buNone/>
              <a:defRPr sz="2844">
                <a:solidFill>
                  <a:schemeClr val="tx1">
                    <a:tint val="75000"/>
                  </a:schemeClr>
                </a:solidFill>
              </a:defRPr>
            </a:lvl5pPr>
            <a:lvl6pPr marL="4064051" indent="0">
              <a:buNone/>
              <a:defRPr sz="2844">
                <a:solidFill>
                  <a:schemeClr val="tx1">
                    <a:tint val="75000"/>
                  </a:schemeClr>
                </a:solidFill>
              </a:defRPr>
            </a:lvl6pPr>
            <a:lvl7pPr marL="4876861" indent="0">
              <a:buNone/>
              <a:defRPr sz="2844">
                <a:solidFill>
                  <a:schemeClr val="tx1">
                    <a:tint val="75000"/>
                  </a:schemeClr>
                </a:solidFill>
              </a:defRPr>
            </a:lvl7pPr>
            <a:lvl8pPr marL="5689671" indent="0">
              <a:buNone/>
              <a:defRPr sz="2844">
                <a:solidFill>
                  <a:schemeClr val="tx1">
                    <a:tint val="75000"/>
                  </a:schemeClr>
                </a:solidFill>
              </a:defRPr>
            </a:lvl8pPr>
            <a:lvl9pPr marL="6502481" indent="0">
              <a:buNone/>
              <a:defRPr sz="284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591702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18645311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8949479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5181079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406473299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5689"/>
            </a:lvl1pPr>
            <a:lvl2pPr>
              <a:defRPr sz="4978"/>
            </a:lvl2pPr>
            <a:lvl3pPr>
              <a:defRPr sz="4267"/>
            </a:lvl3pPr>
            <a:lvl4pPr>
              <a:defRPr sz="3556"/>
            </a:lvl4pPr>
            <a:lvl5pPr>
              <a:defRPr sz="3556"/>
            </a:lvl5pPr>
            <a:lvl6pPr>
              <a:defRPr sz="3556"/>
            </a:lvl6pPr>
            <a:lvl7pPr>
              <a:defRPr sz="3556"/>
            </a:lvl7pPr>
            <a:lvl8pPr>
              <a:defRPr sz="3556"/>
            </a:lvl8pPr>
            <a:lvl9pPr>
              <a:defRPr sz="355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79137910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a:t>Click to edit Master title style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5689"/>
            </a:lvl1pPr>
            <a:lvl2pPr marL="812810" indent="0">
              <a:buNone/>
              <a:defRPr sz="4978"/>
            </a:lvl2pPr>
            <a:lvl3pPr marL="1625620" indent="0">
              <a:buNone/>
              <a:defRPr sz="4267"/>
            </a:lvl3pPr>
            <a:lvl4pPr marL="2438430" indent="0">
              <a:buNone/>
              <a:defRPr sz="3556"/>
            </a:lvl4pPr>
            <a:lvl5pPr marL="3251241" indent="0">
              <a:buNone/>
              <a:defRPr sz="3556"/>
            </a:lvl5pPr>
            <a:lvl6pPr marL="4064051" indent="0">
              <a:buNone/>
              <a:defRPr sz="3556"/>
            </a:lvl6pPr>
            <a:lvl7pPr marL="4876861" indent="0">
              <a:buNone/>
              <a:defRPr sz="3556"/>
            </a:lvl7pPr>
            <a:lvl8pPr marL="5689671" indent="0">
              <a:buNone/>
              <a:defRPr sz="3556"/>
            </a:lvl8pPr>
            <a:lvl9pPr marL="6502481" indent="0">
              <a:buNone/>
              <a:defRPr sz="3556"/>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54272711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2133">
                <a:solidFill>
                  <a:schemeClr val="tx1">
                    <a:tint val="75000"/>
                  </a:schemeClr>
                </a:solidFill>
              </a:defRPr>
            </a:lvl1pPr>
          </a:lstStyle>
          <a:p>
            <a:fld id="{C764DE79-268F-4C1A-8933-263129D2AF90}" type="datetimeFigureOut">
              <a:rPr lang="en-US" dirty="0"/>
              <a:t>12/9/2024</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213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2133">
                <a:solidFill>
                  <a:schemeClr val="tx1">
                    <a:tint val="75000"/>
                  </a:schemeClr>
                </a:solidFill>
              </a:defRPr>
            </a:lvl1pPr>
          </a:lstStyle>
          <a:p>
            <a:fld id="{48F63A3B-78C7-47BE-AE5E-E10140E04643}" type="slidenum">
              <a:rPr lang="en-US" dirty="0"/>
              <a:t>‹nº›</a:t>
            </a:fld>
            <a:endParaRPr lang="en-US"/>
          </a:p>
        </p:txBody>
      </p:sp>
    </p:spTree>
    <p:extLst>
      <p:ext uri="{BB962C8B-B14F-4D97-AF65-F5344CB8AC3E}">
        <p14:creationId xmlns:p14="http://schemas.microsoft.com/office/powerpoint/2010/main" val="67134826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features/copilot/plans"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hyperlink" Target="https://github.com/education" TargetMode="External"/><Relationship Id="rId4" Type="http://schemas.openxmlformats.org/officeDocument/2006/relationships/hyperlink" Target="https://docs.github.com/en/copilot/managing-copilot/managing-copilot-as-an-individual-subscriber/managing-your-copilot-subscription/getting-free-access-to-copilot-as-a-student-teacher-or-maintainer"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eb.dio.me/articles&#8203;"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0.jp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hyperlink" Target="https://learn.microsoft.com/pt-br/training/modules/embrace-responsible-ai-principles-practices/" TargetMode="External"/><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hyperlink" Target="https://web.dio.me/articles&#8203;" TargetMode="External"/><Relationship Id="rId2" Type="http://schemas.openxmlformats.org/officeDocument/2006/relationships/notesSlide" Target="../notesSlides/notesSlide3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2.xml"/><Relationship Id="rId2" Type="http://schemas.openxmlformats.org/officeDocument/2006/relationships/notesSlide" Target="../notesSlides/notesSlide39.xml"/><Relationship Id="rId1" Type="http://schemas.openxmlformats.org/officeDocument/2006/relationships/slideLayout" Target="../slideLayouts/slideLayout1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features/copilot" TargetMode="External"/><Relationship Id="rId2" Type="http://schemas.openxmlformats.org/officeDocument/2006/relationships/notesSlide" Target="../notesSlides/notesSlide40.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hyperlink" Target="https://docs.github.com/en/copilot/managing-copilot/managing-copilot-as-an-individual-subscriber/managing-copilot-policies-as-an-individual-subscriber"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web.dio.me/articles&#8203;" TargetMode="External"/><Relationship Id="rId2" Type="http://schemas.openxmlformats.org/officeDocument/2006/relationships/notesSlide" Target="../notesSlides/notesSlide4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
          <p:cNvSpPr txBox="1"/>
          <p:nvPr/>
        </p:nvSpPr>
        <p:spPr>
          <a:xfrm>
            <a:off x="565525" y="3011225"/>
            <a:ext cx="6761700" cy="1935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pt-BR" sz="2400" b="1" dirty="0">
                <a:solidFill>
                  <a:srgbClr val="040A24"/>
                </a:solidFill>
                <a:latin typeface="Calibri"/>
                <a:ea typeface="Calibri"/>
                <a:cs typeface="Calibri"/>
                <a:sym typeface="Calibri"/>
              </a:rPr>
              <a:t>Pablo Lopes</a:t>
            </a:r>
            <a:endParaRPr lang="pt-BR" sz="2400" b="0" i="0" u="none" strike="noStrike" cap="none" dirty="0">
              <a:solidFill>
                <a:srgbClr val="040A24"/>
              </a:solidFill>
              <a:latin typeface="Calibri"/>
              <a:ea typeface="Calibri"/>
              <a:cs typeface="Calibri"/>
              <a:sym typeface="Calibri"/>
            </a:endParaRPr>
          </a:p>
          <a:p>
            <a:pPr marL="0" marR="0" lvl="0" indent="0" algn="l" rtl="0">
              <a:lnSpc>
                <a:spcPct val="100000"/>
              </a:lnSpc>
              <a:spcBef>
                <a:spcPts val="1000"/>
              </a:spcBef>
              <a:spcAft>
                <a:spcPts val="0"/>
              </a:spcAft>
              <a:buClr>
                <a:srgbClr val="000000"/>
              </a:buClr>
              <a:buSzPts val="1600"/>
              <a:buFont typeface="Arial"/>
              <a:buNone/>
            </a:pPr>
            <a:r>
              <a:rPr lang="pt-BR" sz="2400" dirty="0">
                <a:solidFill>
                  <a:srgbClr val="040A24"/>
                </a:solidFill>
                <a:latin typeface="Calibri"/>
                <a:ea typeface="Calibri"/>
                <a:cs typeface="Calibri"/>
                <a:sym typeface="Calibri"/>
              </a:rPr>
              <a:t>Cloud </a:t>
            </a:r>
            <a:r>
              <a:rPr lang="pt-BR" sz="2400" dirty="0" err="1">
                <a:solidFill>
                  <a:srgbClr val="040A24"/>
                </a:solidFill>
                <a:latin typeface="Calibri"/>
                <a:ea typeface="Calibri"/>
                <a:cs typeface="Calibri"/>
                <a:sym typeface="Calibri"/>
              </a:rPr>
              <a:t>Advocate</a:t>
            </a:r>
            <a:r>
              <a:rPr lang="pt-BR" sz="2400" dirty="0">
                <a:solidFill>
                  <a:srgbClr val="040A24"/>
                </a:solidFill>
                <a:latin typeface="Calibri"/>
                <a:ea typeface="Calibri"/>
                <a:cs typeface="Calibri"/>
                <a:sym typeface="Calibri"/>
              </a:rPr>
              <a:t> @ Microsoft</a:t>
            </a:r>
            <a:endParaRPr lang="pt-BR" sz="2400" dirty="0">
              <a:solidFill>
                <a:srgbClr val="040A24"/>
              </a:solidFill>
              <a:latin typeface="Calibri"/>
              <a:ea typeface="Calibri"/>
              <a:cs typeface="Calibri"/>
            </a:endParaRPr>
          </a:p>
          <a:p>
            <a:pPr marL="0" marR="0" lvl="0" indent="0" algn="l" rtl="0">
              <a:lnSpc>
                <a:spcPct val="100000"/>
              </a:lnSpc>
              <a:spcBef>
                <a:spcPts val="1000"/>
              </a:spcBef>
              <a:spcAft>
                <a:spcPts val="0"/>
              </a:spcAft>
              <a:buClr>
                <a:srgbClr val="000000"/>
              </a:buClr>
              <a:buSzPts val="1600"/>
              <a:buFont typeface="Arial"/>
              <a:buNone/>
            </a:pPr>
            <a:r>
              <a:rPr lang="pt-BR" sz="2400" b="1" i="0" u="none" strike="noStrike" cap="none" dirty="0">
                <a:solidFill>
                  <a:srgbClr val="040A24"/>
                </a:solidFill>
                <a:latin typeface="Calibri"/>
                <a:ea typeface="Calibri"/>
                <a:cs typeface="Calibri"/>
                <a:sym typeface="Calibri"/>
              </a:rPr>
              <a:t>@</a:t>
            </a:r>
            <a:r>
              <a:rPr lang="pt-BR" sz="2400" b="1" dirty="0">
                <a:solidFill>
                  <a:srgbClr val="040A24"/>
                </a:solidFill>
                <a:latin typeface="Calibri"/>
                <a:ea typeface="Calibri"/>
                <a:cs typeface="Calibri"/>
                <a:sym typeface="Calibri"/>
              </a:rPr>
              <a:t>techdevpablo – IG + TikTok</a:t>
            </a:r>
          </a:p>
          <a:p>
            <a:pPr marL="0" marR="0" lvl="0" indent="0" algn="l" rtl="0">
              <a:lnSpc>
                <a:spcPct val="100000"/>
              </a:lnSpc>
              <a:spcBef>
                <a:spcPts val="1000"/>
              </a:spcBef>
              <a:spcAft>
                <a:spcPts val="0"/>
              </a:spcAft>
              <a:buClr>
                <a:srgbClr val="000000"/>
              </a:buClr>
              <a:buSzPts val="1600"/>
              <a:buFont typeface="Arial"/>
              <a:buNone/>
            </a:pPr>
            <a:r>
              <a:rPr lang="pt-BR" sz="2400" b="1" dirty="0">
                <a:solidFill>
                  <a:srgbClr val="040A24"/>
                </a:solidFill>
                <a:latin typeface="Calibri"/>
                <a:ea typeface="Calibri"/>
                <a:cs typeface="Calibri"/>
                <a:sym typeface="Calibri"/>
              </a:rPr>
              <a:t>/in/</a:t>
            </a:r>
            <a:r>
              <a:rPr lang="pt-BR" sz="2400" b="1" dirty="0" err="1">
                <a:solidFill>
                  <a:srgbClr val="040A24"/>
                </a:solidFill>
                <a:latin typeface="Calibri"/>
                <a:ea typeface="Calibri"/>
                <a:cs typeface="Calibri"/>
                <a:sym typeface="Calibri"/>
              </a:rPr>
              <a:t>pablonuneslopes</a:t>
            </a:r>
            <a:r>
              <a:rPr lang="pt-BR" sz="2400" b="1" dirty="0">
                <a:solidFill>
                  <a:srgbClr val="040A24"/>
                </a:solidFill>
                <a:latin typeface="Calibri"/>
                <a:ea typeface="Calibri"/>
                <a:cs typeface="Calibri"/>
                <a:sym typeface="Calibri"/>
              </a:rPr>
              <a:t> - LinkedIn</a:t>
            </a:r>
            <a:endParaRPr lang="pt-BR" sz="2400" b="1" i="0" u="none" strike="noStrike" cap="none" dirty="0">
              <a:solidFill>
                <a:srgbClr val="040A24"/>
              </a:solidFill>
              <a:latin typeface="Calibri"/>
              <a:ea typeface="Calibri"/>
              <a:cs typeface="Calibri"/>
              <a:sym typeface="Calibri"/>
            </a:endParaRPr>
          </a:p>
        </p:txBody>
      </p:sp>
      <p:sp>
        <p:nvSpPr>
          <p:cNvPr id="155" name="Google Shape;155;p2"/>
          <p:cNvSpPr txBox="1"/>
          <p:nvPr/>
        </p:nvSpPr>
        <p:spPr>
          <a:xfrm>
            <a:off x="565525" y="636550"/>
            <a:ext cx="7980617" cy="19353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5000" b="1" dirty="0" err="1">
                <a:solidFill>
                  <a:srgbClr val="EA4E60"/>
                </a:solidFill>
                <a:latin typeface="Century Gothic"/>
                <a:ea typeface="Century Gothic"/>
                <a:cs typeface="Century Gothic"/>
              </a:rPr>
              <a:t>Github</a:t>
            </a:r>
            <a:r>
              <a:rPr lang="en-US" sz="5000" b="1" dirty="0">
                <a:solidFill>
                  <a:srgbClr val="EA4E60"/>
                </a:solidFill>
                <a:latin typeface="Century Gothic"/>
                <a:ea typeface="Century Gothic"/>
                <a:cs typeface="Century Gothic"/>
              </a:rPr>
              <a:t> Copilot, </a:t>
            </a:r>
            <a:r>
              <a:rPr lang="en-US" sz="5000" b="1" dirty="0" err="1">
                <a:solidFill>
                  <a:srgbClr val="EA4E60"/>
                </a:solidFill>
                <a:latin typeface="Century Gothic"/>
                <a:ea typeface="Century Gothic"/>
                <a:cs typeface="Century Gothic"/>
              </a:rPr>
              <a:t>Ética</a:t>
            </a:r>
            <a:r>
              <a:rPr lang="en-US" sz="5000" b="1" dirty="0">
                <a:solidFill>
                  <a:srgbClr val="EA4E60"/>
                </a:solidFill>
                <a:latin typeface="Century Gothic"/>
                <a:ea typeface="Century Gothic"/>
                <a:cs typeface="Century Gothic"/>
              </a:rPr>
              <a:t> e </a:t>
            </a:r>
            <a:r>
              <a:rPr lang="en-US" sz="5000" b="1" dirty="0" err="1">
                <a:solidFill>
                  <a:srgbClr val="EA4E60"/>
                </a:solidFill>
                <a:latin typeface="Century Gothic"/>
                <a:ea typeface="Century Gothic"/>
                <a:cs typeface="Century Gothic"/>
              </a:rPr>
              <a:t>você</a:t>
            </a:r>
            <a:endParaRPr lang="en-US" sz="5000" b="1" dirty="0">
              <a:solidFill>
                <a:srgbClr val="EA4E60"/>
              </a:solidFill>
              <a:latin typeface="Century Gothic"/>
              <a:ea typeface="Century Gothic"/>
              <a:cs typeface="Century Gothic"/>
            </a:endParaRPr>
          </a:p>
        </p:txBody>
      </p:sp>
      <p:pic>
        <p:nvPicPr>
          <p:cNvPr id="2" name="Imagem 3">
            <a:extLst>
              <a:ext uri="{FF2B5EF4-FFF2-40B4-BE49-F238E27FC236}">
                <a16:creationId xmlns:a16="http://schemas.microsoft.com/office/drawing/2014/main" id="{7267946B-816C-7DBD-856A-A6DFF888B904}"/>
              </a:ext>
            </a:extLst>
          </p:cNvPr>
          <p:cNvPicPr>
            <a:picLocks noChangeAspect="1"/>
          </p:cNvPicPr>
          <p:nvPr/>
        </p:nvPicPr>
        <p:blipFill>
          <a:blip r:embed="rId3"/>
          <a:stretch>
            <a:fillRect/>
          </a:stretch>
        </p:blipFill>
        <p:spPr>
          <a:xfrm>
            <a:off x="8427350" y="150783"/>
            <a:ext cx="597049" cy="251208"/>
          </a:xfrm>
          <a:prstGeom prst="rect">
            <a:avLst/>
          </a:prstGeom>
        </p:spPr>
      </p:pic>
      <p:sp>
        <p:nvSpPr>
          <p:cNvPr id="4" name="Espaço Reservado para Número de Slide 3">
            <a:extLst>
              <a:ext uri="{FF2B5EF4-FFF2-40B4-BE49-F238E27FC236}">
                <a16:creationId xmlns:a16="http://schemas.microsoft.com/office/drawing/2014/main" id="{15DC3995-1D71-2F0E-80F5-9E86BD7EB0BA}"/>
              </a:ext>
            </a:extLst>
          </p:cNvPr>
          <p:cNvSpPr>
            <a:spLocks noGrp="1"/>
          </p:cNvSpPr>
          <p:nvPr>
            <p:ph type="sldNum" idx="12"/>
          </p:nvPr>
        </p:nvSpPr>
        <p:spPr/>
        <p:txBody>
          <a:bodyPr/>
          <a:lstStyle/>
          <a:p>
            <a:r>
              <a:rPr lang="en-US"/>
              <a:t>[</a:t>
            </a:r>
            <a:fld id="{00000000-1234-1234-1234-123412341234}" type="slidenum">
              <a:rPr lang="en-US">
                <a:solidFill>
                  <a:srgbClr val="EA4E60"/>
                </a:solidFill>
              </a:rPr>
              <a:t>1</a:t>
            </a:fld>
            <a:r>
              <a:rPr lang="en-US"/>
              <a:t>]</a:t>
            </a:r>
            <a:endParaRPr lang="pt-BR"/>
          </a:p>
        </p:txBody>
      </p:sp>
    </p:spTree>
    <p:extLst>
      <p:ext uri="{BB962C8B-B14F-4D97-AF65-F5344CB8AC3E}">
        <p14:creationId xmlns:p14="http://schemas.microsoft.com/office/powerpoint/2010/main" val="1393734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79A65F02-E84A-7040-A548-98B36611337B}"/>
            </a:ext>
          </a:extLst>
        </p:cNvPr>
        <p:cNvGrpSpPr/>
        <p:nvPr/>
      </p:nvGrpSpPr>
      <p:grpSpPr>
        <a:xfrm>
          <a:off x="0" y="0"/>
          <a:ext cx="0" cy="0"/>
          <a:chOff x="0" y="0"/>
          <a:chExt cx="0" cy="0"/>
        </a:xfrm>
      </p:grpSpPr>
      <p:sp>
        <p:nvSpPr>
          <p:cNvPr id="204" name="Google Shape;204;g109ffa863cd_0_328">
            <a:extLst>
              <a:ext uri="{FF2B5EF4-FFF2-40B4-BE49-F238E27FC236}">
                <a16:creationId xmlns:a16="http://schemas.microsoft.com/office/drawing/2014/main" id="{CFCFC009-7633-5AA9-9B36-1DBA6C2A370D}"/>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Quais </a:t>
            </a:r>
            <a:r>
              <a:rPr lang="en-US" sz="4000" b="1" dirty="0" err="1">
                <a:solidFill>
                  <a:srgbClr val="EA4E60"/>
                </a:solidFill>
                <a:latin typeface="Century Gothic"/>
                <a:ea typeface="Century Gothic"/>
                <a:cs typeface="Century Gothic"/>
                <a:sym typeface="Century Gothic"/>
              </a:rPr>
              <a:t>os</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planos</a:t>
            </a:r>
            <a:r>
              <a:rPr lang="en-US" sz="4000" b="1" dirty="0">
                <a:solidFill>
                  <a:srgbClr val="EA4E60"/>
                </a:solidFill>
                <a:latin typeface="Century Gothic"/>
                <a:ea typeface="Century Gothic"/>
                <a:cs typeface="Century Gothic"/>
                <a:sym typeface="Century Gothic"/>
              </a:rPr>
              <a: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3255B999-51B8-FF2E-053F-66C2D5C6DAA3}"/>
              </a:ext>
            </a:extLst>
          </p:cNvPr>
          <p:cNvSpPr>
            <a:spLocks noGrp="1"/>
          </p:cNvSpPr>
          <p:nvPr>
            <p:ph type="sldNum" idx="12"/>
          </p:nvPr>
        </p:nvSpPr>
        <p:spPr/>
        <p:txBody>
          <a:bodyPr/>
          <a:lstStyle/>
          <a:p>
            <a:r>
              <a:rPr lang="en-US"/>
              <a:t>[</a:t>
            </a:r>
            <a:fld id="{00000000-1234-1234-1234-123412341234}" type="slidenum">
              <a:rPr lang="en-US">
                <a:solidFill>
                  <a:srgbClr val="EA4E60"/>
                </a:solidFill>
              </a:rPr>
              <a:t>10</a:t>
            </a:fld>
            <a:r>
              <a:rPr lang="en-US"/>
              <a:t>]</a:t>
            </a:r>
            <a:endParaRPr lang="pt-BR"/>
          </a:p>
        </p:txBody>
      </p:sp>
      <p:pic>
        <p:nvPicPr>
          <p:cNvPr id="5" name="Imagem 3">
            <a:extLst>
              <a:ext uri="{FF2B5EF4-FFF2-40B4-BE49-F238E27FC236}">
                <a16:creationId xmlns:a16="http://schemas.microsoft.com/office/drawing/2014/main" id="{FEA15F16-3781-1FBD-6AE4-0350CF5CFFB6}"/>
              </a:ext>
            </a:extLst>
          </p:cNvPr>
          <p:cNvPicPr>
            <a:picLocks noChangeAspect="1"/>
          </p:cNvPicPr>
          <p:nvPr/>
        </p:nvPicPr>
        <p:blipFill>
          <a:blip r:embed="rId3"/>
          <a:stretch>
            <a:fillRect/>
          </a:stretch>
        </p:blipFill>
        <p:spPr>
          <a:xfrm>
            <a:off x="8427350" y="150783"/>
            <a:ext cx="597049" cy="251208"/>
          </a:xfrm>
          <a:prstGeom prst="rect">
            <a:avLst/>
          </a:prstGeom>
        </p:spPr>
      </p:pic>
      <p:pic>
        <p:nvPicPr>
          <p:cNvPr id="6" name="Imagem 5" descr="Tela de computador com fundo preto&#10;&#10;Descrição gerada automaticamente">
            <a:extLst>
              <a:ext uri="{FF2B5EF4-FFF2-40B4-BE49-F238E27FC236}">
                <a16:creationId xmlns:a16="http://schemas.microsoft.com/office/drawing/2014/main" id="{08D305F4-5C24-4D95-5EB0-64E8C9F34225}"/>
              </a:ext>
            </a:extLst>
          </p:cNvPr>
          <p:cNvPicPr>
            <a:picLocks noChangeAspect="1"/>
          </p:cNvPicPr>
          <p:nvPr/>
        </p:nvPicPr>
        <p:blipFill>
          <a:blip r:embed="rId4"/>
          <a:stretch>
            <a:fillRect/>
          </a:stretch>
        </p:blipFill>
        <p:spPr>
          <a:xfrm>
            <a:off x="561575" y="1481050"/>
            <a:ext cx="6324667" cy="3610670"/>
          </a:xfrm>
          <a:prstGeom prst="rect">
            <a:avLst/>
          </a:prstGeom>
        </p:spPr>
      </p:pic>
    </p:spTree>
    <p:extLst>
      <p:ext uri="{BB962C8B-B14F-4D97-AF65-F5344CB8AC3E}">
        <p14:creationId xmlns:p14="http://schemas.microsoft.com/office/powerpoint/2010/main" val="851615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66197ABD-D638-B181-1AEA-30F2C9D2C3E0}"/>
            </a:ext>
          </a:extLst>
        </p:cNvPr>
        <p:cNvGrpSpPr/>
        <p:nvPr/>
      </p:nvGrpSpPr>
      <p:grpSpPr>
        <a:xfrm>
          <a:off x="0" y="0"/>
          <a:ext cx="0" cy="0"/>
          <a:chOff x="0" y="0"/>
          <a:chExt cx="0" cy="0"/>
        </a:xfrm>
      </p:grpSpPr>
      <p:sp>
        <p:nvSpPr>
          <p:cNvPr id="204" name="Google Shape;204;g109ffa863cd_0_328">
            <a:extLst>
              <a:ext uri="{FF2B5EF4-FFF2-40B4-BE49-F238E27FC236}">
                <a16:creationId xmlns:a16="http://schemas.microsoft.com/office/drawing/2014/main" id="{BD5D68B4-2313-96CF-DC9D-B415AFC1D01E}"/>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Como </a:t>
            </a:r>
            <a:r>
              <a:rPr lang="en-US" sz="4000" b="1" dirty="0" err="1">
                <a:solidFill>
                  <a:srgbClr val="EA4E60"/>
                </a:solidFill>
                <a:latin typeface="Century Gothic"/>
                <a:ea typeface="Century Gothic"/>
                <a:cs typeface="Century Gothic"/>
                <a:sym typeface="Century Gothic"/>
              </a:rPr>
              <a:t>conseguir</a:t>
            </a:r>
            <a:r>
              <a:rPr lang="en-US" sz="4000" b="1" dirty="0">
                <a:solidFill>
                  <a:srgbClr val="EA4E60"/>
                </a:solidFill>
                <a:latin typeface="Century Gothic"/>
                <a:ea typeface="Century Gothic"/>
                <a:cs typeface="Century Gothic"/>
                <a:sym typeface="Century Gothic"/>
              </a:rPr>
              <a:t> GitHub Copilot de </a:t>
            </a:r>
            <a:r>
              <a:rPr lang="en-US" sz="4000" b="1" dirty="0" err="1">
                <a:solidFill>
                  <a:srgbClr val="EA4E60"/>
                </a:solidFill>
                <a:latin typeface="Century Gothic"/>
                <a:ea typeface="Century Gothic"/>
                <a:cs typeface="Century Gothic"/>
                <a:sym typeface="Century Gothic"/>
              </a:rPr>
              <a:t>graça</a:t>
            </a:r>
            <a:r>
              <a:rPr lang="en-US" sz="4000" b="1" dirty="0">
                <a:solidFill>
                  <a:srgbClr val="EA4E60"/>
                </a:solidFill>
                <a:latin typeface="Century Gothic"/>
                <a:ea typeface="Century Gothic"/>
                <a:cs typeface="Century Gothic"/>
                <a:sym typeface="Century Gothic"/>
              </a:rPr>
              <a: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E433BDD8-D387-603F-AB59-ACCEEB99AA29}"/>
              </a:ext>
            </a:extLst>
          </p:cNvPr>
          <p:cNvSpPr>
            <a:spLocks noGrp="1"/>
          </p:cNvSpPr>
          <p:nvPr>
            <p:ph type="sldNum" idx="12"/>
          </p:nvPr>
        </p:nvSpPr>
        <p:spPr/>
        <p:txBody>
          <a:bodyPr/>
          <a:lstStyle/>
          <a:p>
            <a:r>
              <a:rPr lang="en-US"/>
              <a:t>[</a:t>
            </a:r>
            <a:fld id="{00000000-1234-1234-1234-123412341234}" type="slidenum">
              <a:rPr lang="en-US">
                <a:solidFill>
                  <a:srgbClr val="EA4E60"/>
                </a:solidFill>
              </a:rPr>
              <a:t>11</a:t>
            </a:fld>
            <a:r>
              <a:rPr lang="en-US"/>
              <a:t>]</a:t>
            </a:r>
            <a:endParaRPr lang="pt-BR"/>
          </a:p>
        </p:txBody>
      </p:sp>
      <p:pic>
        <p:nvPicPr>
          <p:cNvPr id="5" name="Imagem 3">
            <a:extLst>
              <a:ext uri="{FF2B5EF4-FFF2-40B4-BE49-F238E27FC236}">
                <a16:creationId xmlns:a16="http://schemas.microsoft.com/office/drawing/2014/main" id="{AF8D6C24-7716-E68F-8E62-99B72688A2C6}"/>
              </a:ext>
            </a:extLst>
          </p:cNvPr>
          <p:cNvPicPr>
            <a:picLocks noChangeAspect="1"/>
          </p:cNvPicPr>
          <p:nvPr/>
        </p:nvPicPr>
        <p:blipFill>
          <a:blip r:embed="rId3"/>
          <a:stretch>
            <a:fillRect/>
          </a:stretch>
        </p:blipFill>
        <p:spPr>
          <a:xfrm>
            <a:off x="8427350" y="150783"/>
            <a:ext cx="597049" cy="251208"/>
          </a:xfrm>
          <a:prstGeom prst="rect">
            <a:avLst/>
          </a:prstGeom>
        </p:spPr>
      </p:pic>
      <p:pic>
        <p:nvPicPr>
          <p:cNvPr id="4" name="Imagem 3" descr="Tela de computador com texto preto sobre fundo branco&#10;&#10;Descrição gerada automaticamente">
            <a:extLst>
              <a:ext uri="{FF2B5EF4-FFF2-40B4-BE49-F238E27FC236}">
                <a16:creationId xmlns:a16="http://schemas.microsoft.com/office/drawing/2014/main" id="{4877447E-07FE-5011-C3F1-9DA22EEED7F1}"/>
              </a:ext>
            </a:extLst>
          </p:cNvPr>
          <p:cNvPicPr>
            <a:picLocks noChangeAspect="1"/>
          </p:cNvPicPr>
          <p:nvPr/>
        </p:nvPicPr>
        <p:blipFill>
          <a:blip r:embed="rId4"/>
          <a:stretch>
            <a:fillRect/>
          </a:stretch>
        </p:blipFill>
        <p:spPr>
          <a:xfrm>
            <a:off x="565525" y="1947939"/>
            <a:ext cx="6820852" cy="2915057"/>
          </a:xfrm>
          <a:prstGeom prst="rect">
            <a:avLst/>
          </a:prstGeom>
        </p:spPr>
      </p:pic>
    </p:spTree>
    <p:extLst>
      <p:ext uri="{BB962C8B-B14F-4D97-AF65-F5344CB8AC3E}">
        <p14:creationId xmlns:p14="http://schemas.microsoft.com/office/powerpoint/2010/main" val="259629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B0837212-7FBF-16E9-A62B-CB6909405E4B}"/>
            </a:ext>
          </a:extLst>
        </p:cNvPr>
        <p:cNvGrpSpPr/>
        <p:nvPr/>
      </p:nvGrpSpPr>
      <p:grpSpPr>
        <a:xfrm>
          <a:off x="0" y="0"/>
          <a:ext cx="0" cy="0"/>
          <a:chOff x="0" y="0"/>
          <a:chExt cx="0" cy="0"/>
        </a:xfrm>
      </p:grpSpPr>
      <p:sp>
        <p:nvSpPr>
          <p:cNvPr id="204" name="Google Shape;204;g109ffa863cd_0_328">
            <a:extLst>
              <a:ext uri="{FF2B5EF4-FFF2-40B4-BE49-F238E27FC236}">
                <a16:creationId xmlns:a16="http://schemas.microsoft.com/office/drawing/2014/main" id="{B9A021F7-6151-2084-01BE-745BD7303775}"/>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Como </a:t>
            </a:r>
            <a:r>
              <a:rPr lang="en-US" sz="4000" b="1" dirty="0" err="1">
                <a:solidFill>
                  <a:srgbClr val="EA4E60"/>
                </a:solidFill>
                <a:latin typeface="Century Gothic"/>
                <a:ea typeface="Century Gothic"/>
                <a:cs typeface="Century Gothic"/>
                <a:sym typeface="Century Gothic"/>
              </a:rPr>
              <a:t>conseguir</a:t>
            </a:r>
            <a:r>
              <a:rPr lang="en-US" sz="4000" b="1" dirty="0">
                <a:solidFill>
                  <a:srgbClr val="EA4E60"/>
                </a:solidFill>
                <a:latin typeface="Century Gothic"/>
                <a:ea typeface="Century Gothic"/>
                <a:cs typeface="Century Gothic"/>
                <a:sym typeface="Century Gothic"/>
              </a:rPr>
              <a:t> GitHub Copilot de </a:t>
            </a:r>
            <a:r>
              <a:rPr lang="en-US" sz="4000" b="1" dirty="0" err="1">
                <a:solidFill>
                  <a:srgbClr val="EA4E60"/>
                </a:solidFill>
                <a:latin typeface="Century Gothic"/>
                <a:ea typeface="Century Gothic"/>
                <a:cs typeface="Century Gothic"/>
                <a:sym typeface="Century Gothic"/>
              </a:rPr>
              <a:t>graça</a:t>
            </a:r>
            <a:r>
              <a:rPr lang="en-US" sz="4000" b="1" dirty="0">
                <a:solidFill>
                  <a:srgbClr val="EA4E60"/>
                </a:solidFill>
                <a:latin typeface="Century Gothic"/>
                <a:ea typeface="Century Gothic"/>
                <a:cs typeface="Century Gothic"/>
                <a:sym typeface="Century Gothic"/>
              </a:rPr>
              <a: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49558063-6C6B-F84A-5F5B-583EC5235A60}"/>
              </a:ext>
            </a:extLst>
          </p:cNvPr>
          <p:cNvSpPr>
            <a:spLocks noGrp="1"/>
          </p:cNvSpPr>
          <p:nvPr>
            <p:ph type="sldNum" idx="12"/>
          </p:nvPr>
        </p:nvSpPr>
        <p:spPr/>
        <p:txBody>
          <a:bodyPr/>
          <a:lstStyle/>
          <a:p>
            <a:r>
              <a:rPr lang="en-US"/>
              <a:t>[</a:t>
            </a:r>
            <a:fld id="{00000000-1234-1234-1234-123412341234}" type="slidenum">
              <a:rPr lang="en-US">
                <a:solidFill>
                  <a:srgbClr val="EA4E60"/>
                </a:solidFill>
              </a:rPr>
              <a:t>12</a:t>
            </a:fld>
            <a:r>
              <a:rPr lang="en-US"/>
              <a:t>]</a:t>
            </a:r>
            <a:endParaRPr lang="pt-BR"/>
          </a:p>
        </p:txBody>
      </p:sp>
      <p:pic>
        <p:nvPicPr>
          <p:cNvPr id="5" name="Imagem 3">
            <a:extLst>
              <a:ext uri="{FF2B5EF4-FFF2-40B4-BE49-F238E27FC236}">
                <a16:creationId xmlns:a16="http://schemas.microsoft.com/office/drawing/2014/main" id="{DC4B8EDB-898B-86E1-FE63-C1235CF2A31F}"/>
              </a:ext>
            </a:extLst>
          </p:cNvPr>
          <p:cNvPicPr>
            <a:picLocks noChangeAspect="1"/>
          </p:cNvPicPr>
          <p:nvPr/>
        </p:nvPicPr>
        <p:blipFill>
          <a:blip r:embed="rId3"/>
          <a:stretch>
            <a:fillRect/>
          </a:stretch>
        </p:blipFill>
        <p:spPr>
          <a:xfrm>
            <a:off x="8427350" y="150783"/>
            <a:ext cx="597049" cy="251208"/>
          </a:xfrm>
          <a:prstGeom prst="rect">
            <a:avLst/>
          </a:prstGeom>
        </p:spPr>
      </p:pic>
      <p:pic>
        <p:nvPicPr>
          <p:cNvPr id="6" name="Imagem 5" descr="Tela de celular com aplicativo aberto&#10;&#10;Descrição gerada automaticamente">
            <a:extLst>
              <a:ext uri="{FF2B5EF4-FFF2-40B4-BE49-F238E27FC236}">
                <a16:creationId xmlns:a16="http://schemas.microsoft.com/office/drawing/2014/main" id="{6ED21635-3A9D-F469-5899-3D58988D8CD2}"/>
              </a:ext>
            </a:extLst>
          </p:cNvPr>
          <p:cNvPicPr>
            <a:picLocks noChangeAspect="1"/>
          </p:cNvPicPr>
          <p:nvPr/>
        </p:nvPicPr>
        <p:blipFill>
          <a:blip r:embed="rId4"/>
          <a:stretch>
            <a:fillRect/>
          </a:stretch>
        </p:blipFill>
        <p:spPr>
          <a:xfrm>
            <a:off x="565525" y="1855694"/>
            <a:ext cx="6867006" cy="2714863"/>
          </a:xfrm>
          <a:prstGeom prst="rect">
            <a:avLst/>
          </a:prstGeom>
        </p:spPr>
      </p:pic>
    </p:spTree>
    <p:extLst>
      <p:ext uri="{BB962C8B-B14F-4D97-AF65-F5344CB8AC3E}">
        <p14:creationId xmlns:p14="http://schemas.microsoft.com/office/powerpoint/2010/main" val="1828399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7A71C43E-E121-CAF2-7A22-6E9517247EF6}"/>
            </a:ext>
          </a:extLst>
        </p:cNvPr>
        <p:cNvGrpSpPr/>
        <p:nvPr/>
      </p:nvGrpSpPr>
      <p:grpSpPr>
        <a:xfrm>
          <a:off x="0" y="0"/>
          <a:ext cx="0" cy="0"/>
          <a:chOff x="0" y="0"/>
          <a:chExt cx="0" cy="0"/>
        </a:xfrm>
      </p:grpSpPr>
      <p:sp>
        <p:nvSpPr>
          <p:cNvPr id="204" name="Google Shape;204;g109ffa863cd_0_328">
            <a:extLst>
              <a:ext uri="{FF2B5EF4-FFF2-40B4-BE49-F238E27FC236}">
                <a16:creationId xmlns:a16="http://schemas.microsoft.com/office/drawing/2014/main" id="{8C2029C3-7E4B-9A77-B338-CDA6D302C938}"/>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Como </a:t>
            </a:r>
            <a:r>
              <a:rPr lang="en-US" sz="4000" b="1" dirty="0" err="1">
                <a:solidFill>
                  <a:srgbClr val="EA4E60"/>
                </a:solidFill>
                <a:latin typeface="Century Gothic"/>
                <a:ea typeface="Century Gothic"/>
                <a:cs typeface="Century Gothic"/>
                <a:sym typeface="Century Gothic"/>
              </a:rPr>
              <a:t>conseguir</a:t>
            </a:r>
            <a:r>
              <a:rPr lang="en-US" sz="4000" b="1" dirty="0">
                <a:solidFill>
                  <a:srgbClr val="EA4E60"/>
                </a:solidFill>
                <a:latin typeface="Century Gothic"/>
                <a:ea typeface="Century Gothic"/>
                <a:cs typeface="Century Gothic"/>
                <a:sym typeface="Century Gothic"/>
              </a:rPr>
              <a:t> GitHub Copilot de </a:t>
            </a:r>
            <a:r>
              <a:rPr lang="en-US" sz="4000" b="1" dirty="0" err="1">
                <a:solidFill>
                  <a:srgbClr val="EA4E60"/>
                </a:solidFill>
                <a:latin typeface="Century Gothic"/>
                <a:ea typeface="Century Gothic"/>
                <a:cs typeface="Century Gothic"/>
                <a:sym typeface="Century Gothic"/>
              </a:rPr>
              <a:t>graça</a:t>
            </a:r>
            <a:r>
              <a:rPr lang="en-US" sz="4000" b="1" dirty="0">
                <a:solidFill>
                  <a:srgbClr val="EA4E60"/>
                </a:solidFill>
                <a:latin typeface="Century Gothic"/>
                <a:ea typeface="Century Gothic"/>
                <a:cs typeface="Century Gothic"/>
                <a:sym typeface="Century Gothic"/>
              </a:rPr>
              <a: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2E51C57A-18AE-B267-0055-2530652F1479}"/>
              </a:ext>
            </a:extLst>
          </p:cNvPr>
          <p:cNvSpPr>
            <a:spLocks noGrp="1"/>
          </p:cNvSpPr>
          <p:nvPr>
            <p:ph type="sldNum" idx="12"/>
          </p:nvPr>
        </p:nvSpPr>
        <p:spPr/>
        <p:txBody>
          <a:bodyPr/>
          <a:lstStyle/>
          <a:p>
            <a:r>
              <a:rPr lang="en-US"/>
              <a:t>[</a:t>
            </a:r>
            <a:fld id="{00000000-1234-1234-1234-123412341234}" type="slidenum">
              <a:rPr lang="en-US">
                <a:solidFill>
                  <a:srgbClr val="EA4E60"/>
                </a:solidFill>
              </a:rPr>
              <a:t>13</a:t>
            </a:fld>
            <a:r>
              <a:rPr lang="en-US"/>
              <a:t>]</a:t>
            </a:r>
            <a:endParaRPr lang="pt-BR"/>
          </a:p>
        </p:txBody>
      </p:sp>
      <p:pic>
        <p:nvPicPr>
          <p:cNvPr id="5" name="Imagem 3">
            <a:extLst>
              <a:ext uri="{FF2B5EF4-FFF2-40B4-BE49-F238E27FC236}">
                <a16:creationId xmlns:a16="http://schemas.microsoft.com/office/drawing/2014/main" id="{2BFAD266-7F2D-3A8C-4E4C-26E1AEADE9EE}"/>
              </a:ext>
            </a:extLst>
          </p:cNvPr>
          <p:cNvPicPr>
            <a:picLocks noChangeAspect="1"/>
          </p:cNvPicPr>
          <p:nvPr/>
        </p:nvPicPr>
        <p:blipFill>
          <a:blip r:embed="rId3"/>
          <a:stretch>
            <a:fillRect/>
          </a:stretch>
        </p:blipFill>
        <p:spPr>
          <a:xfrm>
            <a:off x="8427350" y="150783"/>
            <a:ext cx="597049" cy="251208"/>
          </a:xfrm>
          <a:prstGeom prst="rect">
            <a:avLst/>
          </a:prstGeom>
        </p:spPr>
      </p:pic>
      <p:pic>
        <p:nvPicPr>
          <p:cNvPr id="4" name="Imagem 3" descr="Interface gráfica do usuário, Texto&#10;&#10;Descrição gerada automaticamente">
            <a:extLst>
              <a:ext uri="{FF2B5EF4-FFF2-40B4-BE49-F238E27FC236}">
                <a16:creationId xmlns:a16="http://schemas.microsoft.com/office/drawing/2014/main" id="{F7FB5A36-5AAD-FBDF-7041-22B427123F66}"/>
              </a:ext>
            </a:extLst>
          </p:cNvPr>
          <p:cNvPicPr>
            <a:picLocks noChangeAspect="1"/>
          </p:cNvPicPr>
          <p:nvPr/>
        </p:nvPicPr>
        <p:blipFill>
          <a:blip r:embed="rId4"/>
          <a:stretch>
            <a:fillRect/>
          </a:stretch>
        </p:blipFill>
        <p:spPr>
          <a:xfrm>
            <a:off x="548700" y="1792941"/>
            <a:ext cx="6507274" cy="3191435"/>
          </a:xfrm>
          <a:prstGeom prst="rect">
            <a:avLst/>
          </a:prstGeom>
        </p:spPr>
      </p:pic>
    </p:spTree>
    <p:extLst>
      <p:ext uri="{BB962C8B-B14F-4D97-AF65-F5344CB8AC3E}">
        <p14:creationId xmlns:p14="http://schemas.microsoft.com/office/powerpoint/2010/main" val="2959466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3D324A45-FEF8-9C86-E4DD-2CF36735E4AA}"/>
            </a:ext>
          </a:extLst>
        </p:cNvPr>
        <p:cNvGrpSpPr/>
        <p:nvPr/>
      </p:nvGrpSpPr>
      <p:grpSpPr>
        <a:xfrm>
          <a:off x="0" y="0"/>
          <a:ext cx="0" cy="0"/>
          <a:chOff x="0" y="0"/>
          <a:chExt cx="0" cy="0"/>
        </a:xfrm>
      </p:grpSpPr>
      <p:sp>
        <p:nvSpPr>
          <p:cNvPr id="204" name="Google Shape;204;g109ffa863cd_0_328">
            <a:extLst>
              <a:ext uri="{FF2B5EF4-FFF2-40B4-BE49-F238E27FC236}">
                <a16:creationId xmlns:a16="http://schemas.microsoft.com/office/drawing/2014/main" id="{2F8B10CC-DEA1-1A4C-F296-4C2641257948}"/>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Como </a:t>
            </a:r>
            <a:r>
              <a:rPr lang="en-US" sz="4000" b="1" dirty="0" err="1">
                <a:solidFill>
                  <a:srgbClr val="EA4E60"/>
                </a:solidFill>
                <a:latin typeface="Century Gothic"/>
                <a:ea typeface="Century Gothic"/>
                <a:cs typeface="Century Gothic"/>
                <a:sym typeface="Century Gothic"/>
              </a:rPr>
              <a:t>conseguir</a:t>
            </a:r>
            <a:r>
              <a:rPr lang="en-US" sz="4000" b="1" dirty="0">
                <a:solidFill>
                  <a:srgbClr val="EA4E60"/>
                </a:solidFill>
                <a:latin typeface="Century Gothic"/>
                <a:ea typeface="Century Gothic"/>
                <a:cs typeface="Century Gothic"/>
                <a:sym typeface="Century Gothic"/>
              </a:rPr>
              <a:t> GitHub Copilot de </a:t>
            </a:r>
            <a:r>
              <a:rPr lang="en-US" sz="4000" b="1" dirty="0" err="1">
                <a:solidFill>
                  <a:srgbClr val="EA4E60"/>
                </a:solidFill>
                <a:latin typeface="Century Gothic"/>
                <a:ea typeface="Century Gothic"/>
                <a:cs typeface="Century Gothic"/>
                <a:sym typeface="Century Gothic"/>
              </a:rPr>
              <a:t>graça</a:t>
            </a:r>
            <a:r>
              <a:rPr lang="en-US" sz="4000" b="1" dirty="0">
                <a:solidFill>
                  <a:srgbClr val="EA4E60"/>
                </a:solidFill>
                <a:latin typeface="Century Gothic"/>
                <a:ea typeface="Century Gothic"/>
                <a:cs typeface="Century Gothic"/>
                <a:sym typeface="Century Gothic"/>
              </a:rPr>
              <a: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9168714F-09B9-5DA6-2F3C-EFB3F51DA8F6}"/>
              </a:ext>
            </a:extLst>
          </p:cNvPr>
          <p:cNvSpPr>
            <a:spLocks noGrp="1"/>
          </p:cNvSpPr>
          <p:nvPr>
            <p:ph type="sldNum" idx="12"/>
          </p:nvPr>
        </p:nvSpPr>
        <p:spPr/>
        <p:txBody>
          <a:bodyPr/>
          <a:lstStyle/>
          <a:p>
            <a:r>
              <a:rPr lang="en-US"/>
              <a:t>[</a:t>
            </a:r>
            <a:fld id="{00000000-1234-1234-1234-123412341234}" type="slidenum">
              <a:rPr lang="en-US">
                <a:solidFill>
                  <a:srgbClr val="EA4E60"/>
                </a:solidFill>
              </a:rPr>
              <a:t>14</a:t>
            </a:fld>
            <a:r>
              <a:rPr lang="en-US"/>
              <a:t>]</a:t>
            </a:r>
            <a:endParaRPr lang="pt-BR"/>
          </a:p>
        </p:txBody>
      </p:sp>
      <p:pic>
        <p:nvPicPr>
          <p:cNvPr id="5" name="Imagem 3">
            <a:extLst>
              <a:ext uri="{FF2B5EF4-FFF2-40B4-BE49-F238E27FC236}">
                <a16:creationId xmlns:a16="http://schemas.microsoft.com/office/drawing/2014/main" id="{AAAA9A61-498B-5065-8C55-7CF0633BF6DA}"/>
              </a:ext>
            </a:extLst>
          </p:cNvPr>
          <p:cNvPicPr>
            <a:picLocks noChangeAspect="1"/>
          </p:cNvPicPr>
          <p:nvPr/>
        </p:nvPicPr>
        <p:blipFill>
          <a:blip r:embed="rId3"/>
          <a:stretch>
            <a:fillRect/>
          </a:stretch>
        </p:blipFill>
        <p:spPr>
          <a:xfrm>
            <a:off x="8427350" y="150783"/>
            <a:ext cx="597049" cy="251208"/>
          </a:xfrm>
          <a:prstGeom prst="rect">
            <a:avLst/>
          </a:prstGeom>
        </p:spPr>
      </p:pic>
      <p:pic>
        <p:nvPicPr>
          <p:cNvPr id="6" name="Imagem 5" descr="Código QR&#10;&#10;Descrição gerada automaticamente">
            <a:extLst>
              <a:ext uri="{FF2B5EF4-FFF2-40B4-BE49-F238E27FC236}">
                <a16:creationId xmlns:a16="http://schemas.microsoft.com/office/drawing/2014/main" id="{F8C59354-82EA-35EE-C7D4-71355BC447C2}"/>
              </a:ext>
            </a:extLst>
          </p:cNvPr>
          <p:cNvPicPr>
            <a:picLocks noChangeAspect="1"/>
          </p:cNvPicPr>
          <p:nvPr/>
        </p:nvPicPr>
        <p:blipFill>
          <a:blip r:embed="rId4"/>
          <a:stretch>
            <a:fillRect/>
          </a:stretch>
        </p:blipFill>
        <p:spPr>
          <a:xfrm>
            <a:off x="565525" y="1733650"/>
            <a:ext cx="2773300" cy="2773300"/>
          </a:xfrm>
          <a:prstGeom prst="rect">
            <a:avLst/>
          </a:prstGeom>
        </p:spPr>
      </p:pic>
    </p:spTree>
    <p:extLst>
      <p:ext uri="{BB962C8B-B14F-4D97-AF65-F5344CB8AC3E}">
        <p14:creationId xmlns:p14="http://schemas.microsoft.com/office/powerpoint/2010/main" val="1536992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6"/>
        <p:cNvGrpSpPr/>
        <p:nvPr/>
      </p:nvGrpSpPr>
      <p:grpSpPr>
        <a:xfrm>
          <a:off x="0" y="0"/>
          <a:ext cx="0" cy="0"/>
          <a:chOff x="0" y="0"/>
          <a:chExt cx="0" cy="0"/>
        </a:xfrm>
      </p:grpSpPr>
      <p:sp>
        <p:nvSpPr>
          <p:cNvPr id="267" name="Google Shape;267;g109ffa863cd_0_356"/>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1800"/>
              </a:spcBef>
              <a:spcAft>
                <a:spcPts val="0"/>
              </a:spcAft>
              <a:buClr>
                <a:schemeClr val="dk1"/>
              </a:buClr>
              <a:buSzPts val="2400"/>
              <a:buFont typeface="Calibri"/>
              <a:buChar char="●"/>
            </a:pPr>
            <a:r>
              <a:rPr lang="pt-BR" sz="1600" i="1" dirty="0">
                <a:solidFill>
                  <a:schemeClr val="dk1"/>
                </a:solidFill>
                <a:latin typeface="Calibri"/>
                <a:ea typeface="Calibri"/>
                <a:cs typeface="Calibri"/>
                <a:sym typeface="Calibri"/>
                <a:hlinkClick r:id="rId3"/>
              </a:rPr>
              <a:t>https://github.com/features/copilot/plans</a:t>
            </a:r>
            <a:endParaRPr lang="pt-BR" sz="1600" i="1" dirty="0">
              <a:solidFill>
                <a:schemeClr val="dk1"/>
              </a:solidFill>
              <a:latin typeface="Calibri"/>
              <a:ea typeface="Calibri"/>
              <a:cs typeface="Calibri"/>
              <a:sym typeface="Calibri"/>
            </a:endParaRPr>
          </a:p>
          <a:p>
            <a:pPr marL="457200" marR="0" lvl="0" indent="-381000" algn="l" rtl="0">
              <a:lnSpc>
                <a:spcPct val="100000"/>
              </a:lnSpc>
              <a:spcBef>
                <a:spcPts val="1800"/>
              </a:spcBef>
              <a:spcAft>
                <a:spcPts val="0"/>
              </a:spcAft>
              <a:buClr>
                <a:schemeClr val="dk1"/>
              </a:buClr>
              <a:buSzPts val="2400"/>
              <a:buFont typeface="Calibri"/>
              <a:buChar char="●"/>
            </a:pPr>
            <a:r>
              <a:rPr lang="pt-BR" sz="1600" i="1" dirty="0">
                <a:solidFill>
                  <a:schemeClr val="dk1"/>
                </a:solidFill>
                <a:latin typeface="Calibri"/>
                <a:ea typeface="Calibri"/>
                <a:cs typeface="Calibri"/>
                <a:sym typeface="Calibri"/>
                <a:hlinkClick r:id="rId4"/>
              </a:rPr>
              <a:t>https://docs.github.com/en/copilot/managing-copilot/managing-copilot-as-an-individual-subscriber/managing-your-copilot-subscription/getting-free-access-to-copilot-as-a-student-teacher-or-maintainer</a:t>
            </a:r>
            <a:endParaRPr lang="pt-BR" sz="1600" i="1" dirty="0">
              <a:solidFill>
                <a:schemeClr val="dk1"/>
              </a:solidFill>
              <a:latin typeface="Calibri"/>
              <a:ea typeface="Calibri"/>
              <a:cs typeface="Calibri"/>
              <a:sym typeface="Calibri"/>
            </a:endParaRPr>
          </a:p>
          <a:p>
            <a:pPr marL="457200" marR="0" lvl="0" indent="-381000" algn="l" rtl="0">
              <a:lnSpc>
                <a:spcPct val="100000"/>
              </a:lnSpc>
              <a:spcBef>
                <a:spcPts val="1800"/>
              </a:spcBef>
              <a:spcAft>
                <a:spcPts val="0"/>
              </a:spcAft>
              <a:buClr>
                <a:schemeClr val="dk1"/>
              </a:buClr>
              <a:buSzPts val="2400"/>
              <a:buFont typeface="Calibri"/>
              <a:buChar char="●"/>
            </a:pPr>
            <a:r>
              <a:rPr lang="pt-BR" sz="1600" i="1" dirty="0">
                <a:solidFill>
                  <a:schemeClr val="dk1"/>
                </a:solidFill>
                <a:latin typeface="Calibri"/>
                <a:ea typeface="Calibri"/>
                <a:cs typeface="Calibri"/>
                <a:sym typeface="Calibri"/>
                <a:hlinkClick r:id="rId5"/>
              </a:rPr>
              <a:t>https://github.com/education</a:t>
            </a:r>
            <a:endParaRPr lang="pt-BR" sz="1600" i="1" dirty="0">
              <a:solidFill>
                <a:schemeClr val="dk1"/>
              </a:solidFill>
              <a:latin typeface="Calibri"/>
              <a:ea typeface="Calibri"/>
              <a:cs typeface="Calibri"/>
              <a:sym typeface="Calibri"/>
            </a:endParaRPr>
          </a:p>
          <a:p>
            <a:pPr marL="457200" marR="0" lvl="0" indent="-381000" algn="l" rtl="0">
              <a:lnSpc>
                <a:spcPct val="100000"/>
              </a:lnSpc>
              <a:spcBef>
                <a:spcPts val="1800"/>
              </a:spcBef>
              <a:spcAft>
                <a:spcPts val="0"/>
              </a:spcAft>
              <a:buClr>
                <a:schemeClr val="dk1"/>
              </a:buClr>
              <a:buSzPts val="2400"/>
              <a:buFont typeface="Calibri"/>
              <a:buChar char="●"/>
            </a:pPr>
            <a:endParaRPr lang="pt-BR" sz="1600" i="1" dirty="0">
              <a:solidFill>
                <a:schemeClr val="dk1"/>
              </a:solidFill>
              <a:latin typeface="Calibri"/>
              <a:ea typeface="Calibri"/>
              <a:cs typeface="Calibri"/>
              <a:sym typeface="Calibri"/>
            </a:endParaRPr>
          </a:p>
          <a:p>
            <a:pPr marL="457200" marR="0" lvl="0" indent="-381000" algn="l" rtl="0">
              <a:lnSpc>
                <a:spcPct val="100000"/>
              </a:lnSpc>
              <a:spcBef>
                <a:spcPts val="1800"/>
              </a:spcBef>
              <a:spcAft>
                <a:spcPts val="0"/>
              </a:spcAft>
              <a:buClr>
                <a:schemeClr val="dk1"/>
              </a:buClr>
              <a:buSzPts val="2400"/>
              <a:buFont typeface="Calibri"/>
              <a:buChar char="●"/>
            </a:pPr>
            <a:endParaRPr sz="1600" i="1" dirty="0">
              <a:solidFill>
                <a:schemeClr val="dk1"/>
              </a:solidFill>
              <a:latin typeface="Calibri"/>
              <a:ea typeface="Calibri"/>
              <a:cs typeface="Calibri"/>
              <a:sym typeface="Calibri"/>
            </a:endParaRPr>
          </a:p>
        </p:txBody>
      </p:sp>
      <p:sp>
        <p:nvSpPr>
          <p:cNvPr id="268" name="Google Shape;268;g109ffa863cd_0_356"/>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Links Úteis</a:t>
            </a:r>
            <a:endParaRPr sz="40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9295ED18-A814-4E32-CB0F-E538E60E43FD}"/>
              </a:ext>
            </a:extLst>
          </p:cNvPr>
          <p:cNvSpPr>
            <a:spLocks noGrp="1"/>
          </p:cNvSpPr>
          <p:nvPr>
            <p:ph type="sldNum" idx="12"/>
          </p:nvPr>
        </p:nvSpPr>
        <p:spPr/>
        <p:txBody>
          <a:bodyPr/>
          <a:lstStyle/>
          <a:p>
            <a:r>
              <a:rPr lang="en-US"/>
              <a:t>[</a:t>
            </a:r>
            <a:fld id="{00000000-1234-1234-1234-123412341234}" type="slidenum">
              <a:rPr lang="en-US">
                <a:solidFill>
                  <a:srgbClr val="EA4E60"/>
                </a:solidFill>
              </a:rPr>
              <a:t>15</a:t>
            </a:fld>
            <a:r>
              <a:rPr lang="en-US"/>
              <a:t>]</a:t>
            </a:r>
            <a:endParaRPr lang="pt-BR"/>
          </a:p>
        </p:txBody>
      </p:sp>
      <p:pic>
        <p:nvPicPr>
          <p:cNvPr id="5" name="Imagem 3">
            <a:extLst>
              <a:ext uri="{FF2B5EF4-FFF2-40B4-BE49-F238E27FC236}">
                <a16:creationId xmlns:a16="http://schemas.microsoft.com/office/drawing/2014/main" id="{AFC0D4B1-3278-1F8F-E273-E1620019B958}"/>
              </a:ext>
            </a:extLst>
          </p:cNvPr>
          <p:cNvPicPr>
            <a:picLocks noChangeAspect="1"/>
          </p:cNvPicPr>
          <p:nvPr/>
        </p:nvPicPr>
        <p:blipFill>
          <a:blip r:embed="rId6"/>
          <a:stretch>
            <a:fillRect/>
          </a:stretch>
        </p:blipFill>
        <p:spPr>
          <a:xfrm>
            <a:off x="8427350" y="150783"/>
            <a:ext cx="597049" cy="25120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80">
          <a:extLst>
            <a:ext uri="{FF2B5EF4-FFF2-40B4-BE49-F238E27FC236}">
              <a16:creationId xmlns:a16="http://schemas.microsoft.com/office/drawing/2014/main" id="{CF8070EC-9469-CA30-C476-2C1B663FDB12}"/>
            </a:ext>
          </a:extLst>
        </p:cNvPr>
        <p:cNvGrpSpPr/>
        <p:nvPr/>
      </p:nvGrpSpPr>
      <p:grpSpPr>
        <a:xfrm>
          <a:off x="0" y="0"/>
          <a:ext cx="0" cy="0"/>
          <a:chOff x="0" y="0"/>
          <a:chExt cx="0" cy="0"/>
        </a:xfrm>
      </p:grpSpPr>
      <p:sp>
        <p:nvSpPr>
          <p:cNvPr id="281" name="Google Shape;281;p14">
            <a:extLst>
              <a:ext uri="{FF2B5EF4-FFF2-40B4-BE49-F238E27FC236}">
                <a16:creationId xmlns:a16="http://schemas.microsoft.com/office/drawing/2014/main" id="{EA74243C-2BF9-EA66-CE82-79E587C61EE7}"/>
              </a:ext>
            </a:extLst>
          </p:cNvPr>
          <p:cNvSpPr txBox="1"/>
          <p:nvPr/>
        </p:nvSpPr>
        <p:spPr>
          <a:xfrm>
            <a:off x="967981" y="2574161"/>
            <a:ext cx="6965926" cy="913500"/>
          </a:xfrm>
          <a:prstGeom prst="rect">
            <a:avLst/>
          </a:prstGeom>
          <a:noFill/>
          <a:ln>
            <a:noFill/>
          </a:ln>
        </p:spPr>
        <p:txBody>
          <a:bodyPr spcFirstLastPara="1" wrap="square" lIns="91425" tIns="91425" rIns="91425" bIns="91425" anchor="t" anchorCtr="0">
            <a:noAutofit/>
          </a:bodyPr>
          <a:lstStyle/>
          <a:p>
            <a:pPr marL="76200" lvl="1">
              <a:buSzPts val="1600"/>
            </a:pPr>
            <a:r>
              <a:rPr lang="en-US" sz="2400" b="0" i="0" u="none" strike="noStrike" cap="none" dirty="0">
                <a:solidFill>
                  <a:srgbClr val="EA4E60"/>
                </a:solidFill>
                <a:latin typeface="Calibri"/>
                <a:ea typeface="Calibri"/>
                <a:cs typeface="Calibri"/>
                <a:sym typeface="Calibri"/>
              </a:rPr>
              <a:t>&gt;</a:t>
            </a:r>
            <a:r>
              <a:rPr lang="en-US" sz="2400" b="0" i="0" u="none" strike="noStrike" cap="none" dirty="0">
                <a:solidFill>
                  <a:schemeClr val="lt1"/>
                </a:solidFill>
                <a:latin typeface="Calibri"/>
                <a:ea typeface="Calibri"/>
                <a:cs typeface="Calibri"/>
                <a:sym typeface="Calibri"/>
              </a:rPr>
              <a:t> </a:t>
            </a:r>
            <a:r>
              <a:rPr lang="en-US" sz="2400" b="0" i="0" u="none" strike="noStrike" cap="none" dirty="0" err="1">
                <a:solidFill>
                  <a:schemeClr val="lt1"/>
                </a:solidFill>
                <a:latin typeface="Calibri"/>
                <a:ea typeface="Calibri"/>
                <a:cs typeface="Calibri"/>
                <a:sym typeface="Calibri"/>
              </a:rPr>
              <a:t>Fórum</a:t>
            </a:r>
            <a:r>
              <a:rPr lang="en-US" sz="2400" b="0" i="0" u="none" strike="noStrike" cap="none" dirty="0">
                <a:solidFill>
                  <a:schemeClr val="lt1"/>
                </a:solidFill>
                <a:latin typeface="Calibri"/>
                <a:ea typeface="Calibri"/>
                <a:cs typeface="Calibri"/>
                <a:sym typeface="Calibri"/>
              </a:rPr>
              <a:t>/Artigos</a:t>
            </a:r>
            <a:r>
              <a:rPr lang="en-US" sz="2400" dirty="0">
                <a:solidFill>
                  <a:schemeClr val="lt1"/>
                </a:solidFill>
                <a:latin typeface="Calibri"/>
                <a:ea typeface="Calibri"/>
                <a:cs typeface="Calibri"/>
                <a:sym typeface="Calibri"/>
              </a:rPr>
              <a:t> - </a:t>
            </a:r>
            <a:r>
              <a:rPr lang="en-US" sz="2400" dirty="0">
                <a:solidFill>
                  <a:srgbClr val="EA4E60"/>
                </a:solidFill>
                <a:ea typeface="Calibri"/>
                <a:sym typeface="Calibri"/>
              </a:rPr>
              <a:t>https://web.dio.me/articles</a:t>
            </a:r>
            <a:endParaRPr lang="pt-BR" sz="2400" b="0" i="0" u="none" strike="noStrike" cap="none" dirty="0">
              <a:solidFill>
                <a:srgbClr val="EA4E60"/>
              </a:solidFill>
              <a:ea typeface="Calibri"/>
              <a:cs typeface="Calibri"/>
              <a:hlinkClick r:id="rId3">
                <a:extLst>
                  <a:ext uri="{A12FA001-AC4F-418D-AE19-62706E023703}">
                    <ahyp:hlinkClr xmlns:ahyp="http://schemas.microsoft.com/office/drawing/2018/hyperlinkcolor" val="tx"/>
                  </a:ext>
                </a:extLst>
              </a:hlinkClick>
            </a:endParaRPr>
          </a:p>
        </p:txBody>
      </p:sp>
      <p:sp>
        <p:nvSpPr>
          <p:cNvPr id="282" name="Google Shape;282;p14">
            <a:extLst>
              <a:ext uri="{FF2B5EF4-FFF2-40B4-BE49-F238E27FC236}">
                <a16:creationId xmlns:a16="http://schemas.microsoft.com/office/drawing/2014/main" id="{19A8581A-164C-0B28-A922-ADAFD9066FAF}"/>
              </a:ext>
            </a:extLst>
          </p:cNvPr>
          <p:cNvSpPr txBox="1"/>
          <p:nvPr/>
        </p:nvSpPr>
        <p:spPr>
          <a:xfrm>
            <a:off x="1097377" y="1284651"/>
            <a:ext cx="6833892" cy="94584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5500" b="1" i="0" u="none" strike="noStrike" cap="none" err="1">
                <a:solidFill>
                  <a:srgbClr val="EA4E60"/>
                </a:solidFill>
                <a:latin typeface="Century Gothic"/>
                <a:ea typeface="Century Gothic"/>
                <a:cs typeface="Century Gothic"/>
                <a:sym typeface="Century Gothic"/>
              </a:rPr>
              <a:t>Dúvidas</a:t>
            </a:r>
            <a:r>
              <a:rPr lang="en-US" sz="5500" b="1" i="0" u="none" strike="noStrike" cap="none">
                <a:solidFill>
                  <a:srgbClr val="EA4E60"/>
                </a:solidFill>
                <a:latin typeface="Century Gothic"/>
                <a:ea typeface="Century Gothic"/>
                <a:cs typeface="Century Gothic"/>
                <a:sym typeface="Century Gothic"/>
              </a:rPr>
              <a:t>?</a:t>
            </a:r>
            <a:endParaRPr lang="en-US" sz="55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61866D10-9858-7EA1-988D-0A0AA736970A}"/>
              </a:ext>
            </a:extLst>
          </p:cNvPr>
          <p:cNvSpPr>
            <a:spLocks noGrp="1"/>
          </p:cNvSpPr>
          <p:nvPr>
            <p:ph type="sldNum" idx="12"/>
          </p:nvPr>
        </p:nvSpPr>
        <p:spPr/>
        <p:txBody>
          <a:bodyPr/>
          <a:lstStyle/>
          <a:p>
            <a:r>
              <a:rPr lang="en-US"/>
              <a:t>[</a:t>
            </a:r>
            <a:fld id="{00000000-1234-1234-1234-123412341234}" type="slidenum">
              <a:rPr lang="en-US" dirty="0">
                <a:solidFill>
                  <a:srgbClr val="EA4E60"/>
                </a:solidFill>
              </a:rPr>
              <a:t>16</a:t>
            </a:fld>
            <a:r>
              <a:rPr lang="en-US"/>
              <a:t>]</a:t>
            </a:r>
            <a:endParaRPr lang="pt-BR"/>
          </a:p>
        </p:txBody>
      </p:sp>
      <p:pic>
        <p:nvPicPr>
          <p:cNvPr id="4" name="Imagem 3">
            <a:extLst>
              <a:ext uri="{FF2B5EF4-FFF2-40B4-BE49-F238E27FC236}">
                <a16:creationId xmlns:a16="http://schemas.microsoft.com/office/drawing/2014/main" id="{EA6314E7-1ADC-0814-88EF-0C3CD675F611}"/>
              </a:ext>
            </a:extLst>
          </p:cNvPr>
          <p:cNvPicPr>
            <a:picLocks noChangeAspect="1"/>
          </p:cNvPicPr>
          <p:nvPr/>
        </p:nvPicPr>
        <p:blipFill>
          <a:blip r:embed="rId4"/>
          <a:stretch>
            <a:fillRect/>
          </a:stretch>
        </p:blipFill>
        <p:spPr>
          <a:xfrm>
            <a:off x="8394292" y="161566"/>
            <a:ext cx="651673" cy="271497"/>
          </a:xfrm>
          <a:prstGeom prst="rect">
            <a:avLst/>
          </a:prstGeom>
        </p:spPr>
      </p:pic>
    </p:spTree>
    <p:extLst>
      <p:ext uri="{BB962C8B-B14F-4D97-AF65-F5344CB8AC3E}">
        <p14:creationId xmlns:p14="http://schemas.microsoft.com/office/powerpoint/2010/main" val="2846201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a:extLst>
            <a:ext uri="{FF2B5EF4-FFF2-40B4-BE49-F238E27FC236}">
              <a16:creationId xmlns:a16="http://schemas.microsoft.com/office/drawing/2014/main" id="{25C3112C-8307-5C2D-6BF6-108485B26F0F}"/>
            </a:ext>
          </a:extLst>
        </p:cNvPr>
        <p:cNvGrpSpPr/>
        <p:nvPr/>
      </p:nvGrpSpPr>
      <p:grpSpPr>
        <a:xfrm>
          <a:off x="0" y="0"/>
          <a:ext cx="0" cy="0"/>
          <a:chOff x="0" y="0"/>
          <a:chExt cx="0" cy="0"/>
        </a:xfrm>
      </p:grpSpPr>
      <p:sp>
        <p:nvSpPr>
          <p:cNvPr id="194" name="Google Shape;194;p5">
            <a:extLst>
              <a:ext uri="{FF2B5EF4-FFF2-40B4-BE49-F238E27FC236}">
                <a16:creationId xmlns:a16="http://schemas.microsoft.com/office/drawing/2014/main" id="{EC6C3F1C-0337-99B8-E41C-FADD975A7634}"/>
              </a:ext>
            </a:extLst>
          </p:cNvPr>
          <p:cNvSpPr txBox="1"/>
          <p:nvPr/>
        </p:nvSpPr>
        <p:spPr>
          <a:xfrm>
            <a:off x="565525" y="3874338"/>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i="0" u="none" strike="noStrike" cap="none">
                <a:solidFill>
                  <a:srgbClr val="A5A5A5"/>
                </a:solidFill>
                <a:latin typeface="Calibri"/>
                <a:ea typeface="Calibri"/>
                <a:cs typeface="Calibri"/>
              </a:rPr>
              <a:t>Github Copilot, Ética e você</a:t>
            </a:r>
            <a:endParaRPr lang="pt-BR" sz="2400" i="0" u="none" strike="noStrike" cap="none" dirty="0">
              <a:solidFill>
                <a:srgbClr val="A5A5A5"/>
              </a:solidFill>
              <a:latin typeface="Calibri"/>
              <a:ea typeface="Calibri"/>
              <a:cs typeface="Calibri"/>
            </a:endParaRPr>
          </a:p>
        </p:txBody>
      </p:sp>
      <p:sp>
        <p:nvSpPr>
          <p:cNvPr id="196" name="Google Shape;196;p5">
            <a:extLst>
              <a:ext uri="{FF2B5EF4-FFF2-40B4-BE49-F238E27FC236}">
                <a16:creationId xmlns:a16="http://schemas.microsoft.com/office/drawing/2014/main" id="{4553C952-499E-9D0B-B6D6-27C22524AFDC}"/>
              </a:ext>
            </a:extLst>
          </p:cNvPr>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pt-BR" sz="4000" b="1" i="0" u="none" strike="noStrike" cap="none" dirty="0">
                <a:solidFill>
                  <a:srgbClr val="EA4E60"/>
                </a:solidFill>
                <a:latin typeface="Century Gothic"/>
                <a:ea typeface="Century Gothic"/>
                <a:cs typeface="Century Gothic"/>
                <a:sym typeface="Century Gothic"/>
              </a:rPr>
              <a:t>Ética e uso responsável da IA</a:t>
            </a:r>
            <a:endParaRPr sz="4000" b="1" i="0" u="none" strike="noStrike" cap="none" dirty="0">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CD76F730-1438-7E7C-4895-EBE087ACF837}"/>
              </a:ext>
            </a:extLst>
          </p:cNvPr>
          <p:cNvSpPr>
            <a:spLocks noGrp="1"/>
          </p:cNvSpPr>
          <p:nvPr>
            <p:ph type="sldNum" idx="12"/>
          </p:nvPr>
        </p:nvSpPr>
        <p:spPr/>
        <p:txBody>
          <a:bodyPr/>
          <a:lstStyle/>
          <a:p>
            <a:r>
              <a:rPr lang="en-US"/>
              <a:t>[</a:t>
            </a:r>
            <a:fld id="{00000000-1234-1234-1234-123412341234}" type="slidenum">
              <a:rPr lang="en-US">
                <a:solidFill>
                  <a:srgbClr val="EA4E60"/>
                </a:solidFill>
              </a:rPr>
              <a:t>17</a:t>
            </a:fld>
            <a:r>
              <a:rPr lang="en-US"/>
              <a:t>]</a:t>
            </a:r>
            <a:endParaRPr lang="pt-BR"/>
          </a:p>
        </p:txBody>
      </p:sp>
      <p:pic>
        <p:nvPicPr>
          <p:cNvPr id="5" name="Imagem 4">
            <a:extLst>
              <a:ext uri="{FF2B5EF4-FFF2-40B4-BE49-F238E27FC236}">
                <a16:creationId xmlns:a16="http://schemas.microsoft.com/office/drawing/2014/main" id="{36A2C83C-FD40-1CDA-E876-D84C2A1EFC29}"/>
              </a:ext>
            </a:extLst>
          </p:cNvPr>
          <p:cNvPicPr>
            <a:picLocks noChangeAspect="1"/>
          </p:cNvPicPr>
          <p:nvPr/>
        </p:nvPicPr>
        <p:blipFill>
          <a:blip r:embed="rId3"/>
          <a:stretch>
            <a:fillRect/>
          </a:stretch>
        </p:blipFill>
        <p:spPr>
          <a:xfrm>
            <a:off x="8394292" y="161566"/>
            <a:ext cx="651673" cy="271497"/>
          </a:xfrm>
          <a:prstGeom prst="rect">
            <a:avLst/>
          </a:prstGeom>
        </p:spPr>
      </p:pic>
    </p:spTree>
    <p:extLst>
      <p:ext uri="{BB962C8B-B14F-4D97-AF65-F5344CB8AC3E}">
        <p14:creationId xmlns:p14="http://schemas.microsoft.com/office/powerpoint/2010/main" val="1098499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E882387B-B41F-23B9-E1EC-189D45CD5327}"/>
            </a:ext>
          </a:extLst>
        </p:cNvPr>
        <p:cNvGrpSpPr/>
        <p:nvPr/>
      </p:nvGrpSpPr>
      <p:grpSpPr>
        <a:xfrm>
          <a:off x="0" y="0"/>
          <a:ext cx="0" cy="0"/>
          <a:chOff x="0" y="0"/>
          <a:chExt cx="0" cy="0"/>
        </a:xfrm>
      </p:grpSpPr>
      <p:sp>
        <p:nvSpPr>
          <p:cNvPr id="204" name="Google Shape;204;g109ffa863cd_0_328">
            <a:extLst>
              <a:ext uri="{FF2B5EF4-FFF2-40B4-BE49-F238E27FC236}">
                <a16:creationId xmlns:a16="http://schemas.microsoft.com/office/drawing/2014/main" id="{FF76713B-5130-3F6C-E10B-46F192B8C1B8}"/>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Como é que o Copilot se </a:t>
            </a:r>
            <a:r>
              <a:rPr lang="en-US" sz="4000" b="1" dirty="0" err="1">
                <a:solidFill>
                  <a:srgbClr val="EA4E60"/>
                </a:solidFill>
                <a:latin typeface="Century Gothic"/>
                <a:ea typeface="Century Gothic"/>
                <a:cs typeface="Century Gothic"/>
                <a:sym typeface="Century Gothic"/>
              </a:rPr>
              <a:t>garante</a:t>
            </a:r>
            <a:r>
              <a:rPr lang="en-US" sz="4000" b="1" dirty="0">
                <a:solidFill>
                  <a:srgbClr val="EA4E60"/>
                </a:solidFill>
                <a:latin typeface="Century Gothic"/>
                <a:ea typeface="Century Gothic"/>
                <a:cs typeface="Century Gothic"/>
                <a:sym typeface="Century Gothic"/>
              </a:rPr>
              <a:t> que é privado?</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1A7D0AC0-6C86-0AF0-D847-3F4863FC10AF}"/>
              </a:ext>
            </a:extLst>
          </p:cNvPr>
          <p:cNvSpPr>
            <a:spLocks noGrp="1"/>
          </p:cNvSpPr>
          <p:nvPr>
            <p:ph type="sldNum" idx="12"/>
          </p:nvPr>
        </p:nvSpPr>
        <p:spPr/>
        <p:txBody>
          <a:bodyPr/>
          <a:lstStyle/>
          <a:p>
            <a:r>
              <a:rPr lang="en-US"/>
              <a:t>[</a:t>
            </a:r>
            <a:fld id="{00000000-1234-1234-1234-123412341234}" type="slidenum">
              <a:rPr lang="en-US">
                <a:solidFill>
                  <a:srgbClr val="EA4E60"/>
                </a:solidFill>
              </a:rPr>
              <a:t>18</a:t>
            </a:fld>
            <a:r>
              <a:rPr lang="en-US"/>
              <a:t>]</a:t>
            </a:r>
            <a:endParaRPr lang="pt-BR"/>
          </a:p>
        </p:txBody>
      </p:sp>
      <p:pic>
        <p:nvPicPr>
          <p:cNvPr id="5" name="Imagem 3">
            <a:extLst>
              <a:ext uri="{FF2B5EF4-FFF2-40B4-BE49-F238E27FC236}">
                <a16:creationId xmlns:a16="http://schemas.microsoft.com/office/drawing/2014/main" id="{0E2ADFA7-502E-2490-48CB-117D46FF70AA}"/>
              </a:ext>
            </a:extLst>
          </p:cNvPr>
          <p:cNvPicPr>
            <a:picLocks noChangeAspect="1"/>
          </p:cNvPicPr>
          <p:nvPr/>
        </p:nvPicPr>
        <p:blipFill>
          <a:blip r:embed="rId3"/>
          <a:stretch>
            <a:fillRect/>
          </a:stretch>
        </p:blipFill>
        <p:spPr>
          <a:xfrm>
            <a:off x="8427350" y="150783"/>
            <a:ext cx="597049" cy="251208"/>
          </a:xfrm>
          <a:prstGeom prst="rect">
            <a:avLst/>
          </a:prstGeom>
        </p:spPr>
      </p:pic>
      <p:pic>
        <p:nvPicPr>
          <p:cNvPr id="4" name="Imagem 3" descr="Interface gráfica do usuário, Diagrama, Aplicativo, Teams&#10;&#10;Descrição gerada automaticamente">
            <a:extLst>
              <a:ext uri="{FF2B5EF4-FFF2-40B4-BE49-F238E27FC236}">
                <a16:creationId xmlns:a16="http://schemas.microsoft.com/office/drawing/2014/main" id="{6FD66327-DE4B-4E56-C796-AAE181A3D73A}"/>
              </a:ext>
            </a:extLst>
          </p:cNvPr>
          <p:cNvPicPr>
            <a:picLocks noChangeAspect="1"/>
          </p:cNvPicPr>
          <p:nvPr/>
        </p:nvPicPr>
        <p:blipFill>
          <a:blip r:embed="rId4"/>
          <a:stretch>
            <a:fillRect/>
          </a:stretch>
        </p:blipFill>
        <p:spPr>
          <a:xfrm>
            <a:off x="565525" y="1824093"/>
            <a:ext cx="5263403" cy="3158042"/>
          </a:xfrm>
          <a:prstGeom prst="rect">
            <a:avLst/>
          </a:prstGeom>
        </p:spPr>
      </p:pic>
    </p:spTree>
    <p:extLst>
      <p:ext uri="{BB962C8B-B14F-4D97-AF65-F5344CB8AC3E}">
        <p14:creationId xmlns:p14="http://schemas.microsoft.com/office/powerpoint/2010/main" val="1310983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7045140A-F912-E62B-FB2F-591053F6141F}"/>
            </a:ext>
          </a:extLst>
        </p:cNvPr>
        <p:cNvGrpSpPr/>
        <p:nvPr/>
      </p:nvGrpSpPr>
      <p:grpSpPr>
        <a:xfrm>
          <a:off x="0" y="0"/>
          <a:ext cx="0" cy="0"/>
          <a:chOff x="0" y="0"/>
          <a:chExt cx="0" cy="0"/>
        </a:xfrm>
      </p:grpSpPr>
      <p:sp>
        <p:nvSpPr>
          <p:cNvPr id="204" name="Google Shape;204;g109ffa863cd_0_328">
            <a:extLst>
              <a:ext uri="{FF2B5EF4-FFF2-40B4-BE49-F238E27FC236}">
                <a16:creationId xmlns:a16="http://schemas.microsoft.com/office/drawing/2014/main" id="{7F588B7B-CA1B-BB34-D7F6-036DCE492007}"/>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Como é que o Copilot se </a:t>
            </a:r>
            <a:r>
              <a:rPr lang="en-US" sz="4000" b="1" dirty="0" err="1">
                <a:solidFill>
                  <a:srgbClr val="EA4E60"/>
                </a:solidFill>
                <a:latin typeface="Century Gothic"/>
                <a:ea typeface="Century Gothic"/>
                <a:cs typeface="Century Gothic"/>
                <a:sym typeface="Century Gothic"/>
              </a:rPr>
              <a:t>garante</a:t>
            </a:r>
            <a:r>
              <a:rPr lang="en-US" sz="4000" b="1" dirty="0">
                <a:solidFill>
                  <a:srgbClr val="EA4E60"/>
                </a:solidFill>
                <a:latin typeface="Century Gothic"/>
                <a:ea typeface="Century Gothic"/>
                <a:cs typeface="Century Gothic"/>
                <a:sym typeface="Century Gothic"/>
              </a:rPr>
              <a:t> que é privado?</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1B38708D-2D32-2B3F-674C-FDD86EFCDA72}"/>
              </a:ext>
            </a:extLst>
          </p:cNvPr>
          <p:cNvSpPr>
            <a:spLocks noGrp="1"/>
          </p:cNvSpPr>
          <p:nvPr>
            <p:ph type="sldNum" idx="12"/>
          </p:nvPr>
        </p:nvSpPr>
        <p:spPr/>
        <p:txBody>
          <a:bodyPr/>
          <a:lstStyle/>
          <a:p>
            <a:r>
              <a:rPr lang="en-US"/>
              <a:t>[</a:t>
            </a:r>
            <a:fld id="{00000000-1234-1234-1234-123412341234}" type="slidenum">
              <a:rPr lang="en-US">
                <a:solidFill>
                  <a:srgbClr val="EA4E60"/>
                </a:solidFill>
              </a:rPr>
              <a:t>19</a:t>
            </a:fld>
            <a:r>
              <a:rPr lang="en-US"/>
              <a:t>]</a:t>
            </a:r>
            <a:endParaRPr lang="pt-BR"/>
          </a:p>
        </p:txBody>
      </p:sp>
      <p:pic>
        <p:nvPicPr>
          <p:cNvPr id="5" name="Imagem 3">
            <a:extLst>
              <a:ext uri="{FF2B5EF4-FFF2-40B4-BE49-F238E27FC236}">
                <a16:creationId xmlns:a16="http://schemas.microsoft.com/office/drawing/2014/main" id="{4BA4E8C7-3B66-D8CE-2C4C-C26B8C6D2546}"/>
              </a:ext>
            </a:extLst>
          </p:cNvPr>
          <p:cNvPicPr>
            <a:picLocks noChangeAspect="1"/>
          </p:cNvPicPr>
          <p:nvPr/>
        </p:nvPicPr>
        <p:blipFill>
          <a:blip r:embed="rId3"/>
          <a:stretch>
            <a:fillRect/>
          </a:stretch>
        </p:blipFill>
        <p:spPr>
          <a:xfrm>
            <a:off x="8427350" y="150783"/>
            <a:ext cx="597049" cy="251208"/>
          </a:xfrm>
          <a:prstGeom prst="rect">
            <a:avLst/>
          </a:prstGeom>
        </p:spPr>
      </p:pic>
      <p:pic>
        <p:nvPicPr>
          <p:cNvPr id="4" name="Imagem 3" descr="Interface gráfica do usuário, Diagrama, Aplicativo, Teams&#10;&#10;Descrição gerada automaticamente">
            <a:extLst>
              <a:ext uri="{FF2B5EF4-FFF2-40B4-BE49-F238E27FC236}">
                <a16:creationId xmlns:a16="http://schemas.microsoft.com/office/drawing/2014/main" id="{50AEF16C-9625-B019-A759-6BB3198E77ED}"/>
              </a:ext>
            </a:extLst>
          </p:cNvPr>
          <p:cNvPicPr>
            <a:picLocks noChangeAspect="1"/>
          </p:cNvPicPr>
          <p:nvPr/>
        </p:nvPicPr>
        <p:blipFill>
          <a:blip r:embed="rId4"/>
          <a:stretch>
            <a:fillRect/>
          </a:stretch>
        </p:blipFill>
        <p:spPr>
          <a:xfrm>
            <a:off x="344183" y="150783"/>
            <a:ext cx="7795558" cy="4677335"/>
          </a:xfrm>
          <a:prstGeom prst="rect">
            <a:avLst/>
          </a:prstGeom>
        </p:spPr>
      </p:pic>
    </p:spTree>
    <p:extLst>
      <p:ext uri="{BB962C8B-B14F-4D97-AF65-F5344CB8AC3E}">
        <p14:creationId xmlns:p14="http://schemas.microsoft.com/office/powerpoint/2010/main" val="2589852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7">
          <a:extLst>
            <a:ext uri="{FF2B5EF4-FFF2-40B4-BE49-F238E27FC236}">
              <a16:creationId xmlns:a16="http://schemas.microsoft.com/office/drawing/2014/main" id="{BE879C03-3BE3-9DAC-B5A4-99B904982349}"/>
            </a:ext>
          </a:extLst>
        </p:cNvPr>
        <p:cNvGrpSpPr/>
        <p:nvPr/>
      </p:nvGrpSpPr>
      <p:grpSpPr>
        <a:xfrm>
          <a:off x="0" y="0"/>
          <a:ext cx="0" cy="0"/>
          <a:chOff x="0" y="0"/>
          <a:chExt cx="0" cy="0"/>
        </a:xfrm>
      </p:grpSpPr>
      <p:sp>
        <p:nvSpPr>
          <p:cNvPr id="168" name="Google Shape;168;p3">
            <a:extLst>
              <a:ext uri="{FF2B5EF4-FFF2-40B4-BE49-F238E27FC236}">
                <a16:creationId xmlns:a16="http://schemas.microsoft.com/office/drawing/2014/main" id="{C9EB695C-928D-0917-B8E9-5B39C34B162A}"/>
              </a:ext>
            </a:extLst>
          </p:cNvPr>
          <p:cNvSpPr txBox="1"/>
          <p:nvPr/>
        </p:nvSpPr>
        <p:spPr>
          <a:xfrm>
            <a:off x="565525" y="1501886"/>
            <a:ext cx="7984551" cy="3103935"/>
          </a:xfrm>
          <a:prstGeom prst="rect">
            <a:avLst/>
          </a:prstGeom>
          <a:noFill/>
          <a:ln>
            <a:noFill/>
          </a:ln>
        </p:spPr>
        <p:txBody>
          <a:bodyPr spcFirstLastPara="1" wrap="square" lIns="91425" tIns="91425" rIns="91425" bIns="91425" anchor="ctr" anchorCtr="0">
            <a:noAutofit/>
          </a:bodyPr>
          <a:lstStyle/>
          <a:p>
            <a:pPr>
              <a:buSzPts val="1600"/>
              <a:buFont typeface="Arial"/>
              <a:buChar char="•"/>
            </a:pPr>
            <a:r>
              <a:rPr lang="en-US" sz="2400" dirty="0">
                <a:latin typeface="Calibri"/>
              </a:rPr>
              <a:t> </a:t>
            </a:r>
            <a:r>
              <a:rPr lang="en-US" sz="2400" dirty="0" err="1">
                <a:latin typeface="Calibri"/>
              </a:rPr>
              <a:t>Já</a:t>
            </a:r>
            <a:r>
              <a:rPr lang="en-US" sz="2400" dirty="0">
                <a:latin typeface="Calibri"/>
              </a:rPr>
              <a:t> </a:t>
            </a:r>
            <a:r>
              <a:rPr lang="en-US" sz="2400" dirty="0" err="1">
                <a:latin typeface="Calibri"/>
              </a:rPr>
              <a:t>trabalhei</a:t>
            </a:r>
            <a:r>
              <a:rPr lang="en-US" sz="2400" dirty="0">
                <a:latin typeface="Calibri"/>
              </a:rPr>
              <a:t> de um </a:t>
            </a:r>
            <a:r>
              <a:rPr lang="en-US" sz="2400" dirty="0" err="1">
                <a:latin typeface="Calibri"/>
              </a:rPr>
              <a:t>pouco</a:t>
            </a:r>
            <a:r>
              <a:rPr lang="en-US" sz="2400" dirty="0">
                <a:latin typeface="Calibri"/>
              </a:rPr>
              <a:t> de </a:t>
            </a:r>
            <a:r>
              <a:rPr lang="en-US" sz="2400" dirty="0" err="1">
                <a:latin typeface="Calibri"/>
              </a:rPr>
              <a:t>tudo</a:t>
            </a:r>
            <a:r>
              <a:rPr lang="en-US" sz="2400" dirty="0">
                <a:latin typeface="Calibri"/>
              </a:rPr>
              <a:t> </a:t>
            </a:r>
            <a:r>
              <a:rPr lang="en-US" sz="2400" dirty="0" err="1">
                <a:latin typeface="Calibri"/>
              </a:rPr>
              <a:t>nesse</a:t>
            </a:r>
            <a:r>
              <a:rPr lang="en-US" sz="2400" dirty="0">
                <a:latin typeface="Calibri"/>
              </a:rPr>
              <a:t> </a:t>
            </a:r>
            <a:r>
              <a:rPr lang="en-US" sz="2400" dirty="0" err="1">
                <a:latin typeface="Calibri"/>
              </a:rPr>
              <a:t>mundão</a:t>
            </a:r>
            <a:r>
              <a:rPr lang="en-US" sz="2400" dirty="0">
                <a:latin typeface="Calibri"/>
              </a:rPr>
              <a:t> de TI</a:t>
            </a:r>
          </a:p>
          <a:p>
            <a:pPr>
              <a:buSzPts val="1600"/>
              <a:buFont typeface="Arial"/>
              <a:buChar char="•"/>
            </a:pP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Hoje</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trabalho</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na</a:t>
            </a:r>
            <a:r>
              <a:rPr lang="en-US" sz="2400" dirty="0">
                <a:solidFill>
                  <a:srgbClr val="040A24"/>
                </a:solidFill>
                <a:latin typeface="Calibri"/>
                <a:ea typeface="Calibri"/>
                <a:cs typeface="Calibri"/>
              </a:rPr>
              <a:t> Microsoft </a:t>
            </a:r>
            <a:r>
              <a:rPr lang="en-US" sz="2400" dirty="0" err="1">
                <a:solidFill>
                  <a:srgbClr val="040A24"/>
                </a:solidFill>
                <a:latin typeface="Calibri"/>
                <a:ea typeface="Calibri"/>
                <a:cs typeface="Calibri"/>
              </a:rPr>
              <a:t>como</a:t>
            </a:r>
            <a:r>
              <a:rPr lang="en-US" sz="2400" dirty="0">
                <a:solidFill>
                  <a:srgbClr val="040A24"/>
                </a:solidFill>
                <a:latin typeface="Calibri"/>
                <a:ea typeface="Calibri"/>
                <a:cs typeface="Calibri"/>
              </a:rPr>
              <a:t> um Cloud Advocate/Technical Program Manager</a:t>
            </a:r>
          </a:p>
          <a:p>
            <a:pPr>
              <a:buSzPts val="1600"/>
              <a:buFont typeface="Arial"/>
              <a:buChar char="•"/>
            </a:pPr>
            <a:r>
              <a:rPr lang="en-US" sz="2400" dirty="0">
                <a:solidFill>
                  <a:srgbClr val="040A24"/>
                </a:solidFill>
                <a:latin typeface="Calibri"/>
                <a:ea typeface="Calibri"/>
                <a:cs typeface="Calibri"/>
              </a:rPr>
              <a:t> Amo </a:t>
            </a:r>
            <a:r>
              <a:rPr lang="en-US" sz="2400" dirty="0" err="1">
                <a:solidFill>
                  <a:srgbClr val="040A24"/>
                </a:solidFill>
                <a:latin typeface="Calibri"/>
                <a:ea typeface="Calibri"/>
                <a:cs typeface="Calibri"/>
              </a:rPr>
              <a:t>aprender</a:t>
            </a:r>
            <a:r>
              <a:rPr lang="en-US" sz="2400" dirty="0">
                <a:solidFill>
                  <a:srgbClr val="040A24"/>
                </a:solidFill>
                <a:latin typeface="Calibri"/>
                <a:ea typeface="Calibri"/>
                <a:cs typeface="Calibri"/>
              </a:rPr>
              <a:t> e </a:t>
            </a:r>
            <a:r>
              <a:rPr lang="en-US" sz="2400" dirty="0" err="1">
                <a:solidFill>
                  <a:srgbClr val="040A24"/>
                </a:solidFill>
                <a:latin typeface="Calibri"/>
                <a:ea typeface="Calibri"/>
                <a:cs typeface="Calibri"/>
              </a:rPr>
              <a:t>ensinar</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pessoas</a:t>
            </a:r>
            <a:r>
              <a:rPr lang="en-US" sz="2400" dirty="0">
                <a:solidFill>
                  <a:srgbClr val="040A24"/>
                </a:solidFill>
                <a:latin typeface="Calibri"/>
                <a:ea typeface="Calibri"/>
                <a:cs typeface="Calibri"/>
              </a:rPr>
              <a:t> a </a:t>
            </a:r>
            <a:r>
              <a:rPr lang="en-US" sz="2400" dirty="0" err="1">
                <a:solidFill>
                  <a:srgbClr val="040A24"/>
                </a:solidFill>
                <a:latin typeface="Calibri"/>
                <a:ea typeface="Calibri"/>
                <a:cs typeface="Calibri"/>
              </a:rPr>
              <a:t>poderem</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mais</a:t>
            </a:r>
            <a:r>
              <a:rPr lang="en-US" sz="2400" dirty="0">
                <a:solidFill>
                  <a:srgbClr val="040A24"/>
                </a:solidFill>
                <a:latin typeface="Calibri"/>
                <a:ea typeface="Calibri"/>
                <a:cs typeface="Calibri"/>
              </a:rPr>
              <a:t>.</a:t>
            </a:r>
          </a:p>
        </p:txBody>
      </p:sp>
      <p:sp>
        <p:nvSpPr>
          <p:cNvPr id="169" name="Google Shape;169;p3">
            <a:extLst>
              <a:ext uri="{FF2B5EF4-FFF2-40B4-BE49-F238E27FC236}">
                <a16:creationId xmlns:a16="http://schemas.microsoft.com/office/drawing/2014/main" id="{C60E661B-5E9E-82C4-FF69-9FE471B8FE7C}"/>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err="1">
                <a:solidFill>
                  <a:srgbClr val="EA4E60"/>
                </a:solidFill>
                <a:latin typeface="Century Gothic"/>
                <a:sym typeface="Century Gothic"/>
              </a:rPr>
              <a:t>Sobre</a:t>
            </a:r>
            <a:r>
              <a:rPr lang="en-US" sz="4000" b="1">
                <a:solidFill>
                  <a:srgbClr val="EA4E60"/>
                </a:solidFill>
                <a:latin typeface="Century Gothic"/>
                <a:sym typeface="Century Gothic"/>
              </a:rPr>
              <a:t> </a:t>
            </a:r>
            <a:r>
              <a:rPr lang="en-US" sz="4000" b="1" err="1">
                <a:solidFill>
                  <a:srgbClr val="EA4E60"/>
                </a:solidFill>
                <a:latin typeface="Century Gothic"/>
                <a:sym typeface="Century Gothic"/>
              </a:rPr>
              <a:t>mim</a:t>
            </a:r>
            <a:endParaRPr lang="pt-BR" err="1"/>
          </a:p>
        </p:txBody>
      </p:sp>
      <p:sp>
        <p:nvSpPr>
          <p:cNvPr id="3" name="Espaço Reservado para Número de Slide 2">
            <a:extLst>
              <a:ext uri="{FF2B5EF4-FFF2-40B4-BE49-F238E27FC236}">
                <a16:creationId xmlns:a16="http://schemas.microsoft.com/office/drawing/2014/main" id="{7F7D7D3A-13E3-34A3-BA20-638B949701B1}"/>
              </a:ext>
            </a:extLst>
          </p:cNvPr>
          <p:cNvSpPr>
            <a:spLocks noGrp="1"/>
          </p:cNvSpPr>
          <p:nvPr>
            <p:ph type="sldNum" idx="12"/>
          </p:nvPr>
        </p:nvSpPr>
        <p:spPr/>
        <p:txBody>
          <a:bodyPr/>
          <a:lstStyle/>
          <a:p>
            <a:r>
              <a:rPr lang="en-US"/>
              <a:t>[</a:t>
            </a:r>
            <a:fld id="{00000000-1234-1234-1234-123412341234}" type="slidenum">
              <a:rPr lang="en-US" dirty="0">
                <a:solidFill>
                  <a:srgbClr val="EA4E60"/>
                </a:solidFill>
              </a:rPr>
              <a:t>2</a:t>
            </a:fld>
            <a:r>
              <a:rPr lang="en-US"/>
              <a:t>]</a:t>
            </a:r>
            <a:endParaRPr lang="pt-BR"/>
          </a:p>
        </p:txBody>
      </p:sp>
      <p:pic>
        <p:nvPicPr>
          <p:cNvPr id="5" name="Imagem 3">
            <a:extLst>
              <a:ext uri="{FF2B5EF4-FFF2-40B4-BE49-F238E27FC236}">
                <a16:creationId xmlns:a16="http://schemas.microsoft.com/office/drawing/2014/main" id="{BB807833-28F1-8F00-CD15-B6734FC80C7C}"/>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42123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A61A1C1C-FFFF-DB66-86F7-C9C3F48CA378}"/>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898B3AA4-492F-8BBE-2791-848729090709}"/>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b="0" i="0" u="none" strike="noStrike" cap="none" dirty="0">
                <a:solidFill>
                  <a:srgbClr val="040A24"/>
                </a:solidFill>
                <a:latin typeface="Calibri"/>
                <a:ea typeface="Calibri"/>
                <a:cs typeface="Calibri"/>
                <a:sym typeface="Calibri"/>
              </a:rPr>
              <a:t>O que é isso?</a:t>
            </a:r>
            <a:endParaRPr sz="2400" b="0" i="0" u="none" strike="noStrike" cap="none" dirty="0">
              <a:solidFill>
                <a:srgbClr val="040A24"/>
              </a:solidFill>
              <a:latin typeface="Calibri"/>
              <a:ea typeface="Calibri"/>
              <a:cs typeface="Calibri"/>
              <a:sym typeface="Calibri"/>
            </a:endParaRPr>
          </a:p>
        </p:txBody>
      </p:sp>
      <p:sp>
        <p:nvSpPr>
          <p:cNvPr id="204" name="Google Shape;204;g109ffa863cd_0_328">
            <a:extLst>
              <a:ext uri="{FF2B5EF4-FFF2-40B4-BE49-F238E27FC236}">
                <a16:creationId xmlns:a16="http://schemas.microsoft.com/office/drawing/2014/main" id="{907A663D-7954-3A3D-3125-CFC593A8C23F}"/>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IA </a:t>
            </a:r>
            <a:r>
              <a:rPr lang="en-US" sz="4000" b="1" dirty="0" err="1">
                <a:solidFill>
                  <a:srgbClr val="EA4E60"/>
                </a:solidFill>
                <a:latin typeface="Century Gothic"/>
                <a:ea typeface="Century Gothic"/>
                <a:cs typeface="Century Gothic"/>
                <a:sym typeface="Century Gothic"/>
              </a:rPr>
              <a:t>Responsável</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C06E60F0-70B8-60CD-78F8-D9C6BF534403}"/>
              </a:ext>
            </a:extLst>
          </p:cNvPr>
          <p:cNvSpPr>
            <a:spLocks noGrp="1"/>
          </p:cNvSpPr>
          <p:nvPr>
            <p:ph type="sldNum" idx="12"/>
          </p:nvPr>
        </p:nvSpPr>
        <p:spPr/>
        <p:txBody>
          <a:bodyPr/>
          <a:lstStyle/>
          <a:p>
            <a:r>
              <a:rPr lang="en-US"/>
              <a:t>[</a:t>
            </a:r>
            <a:fld id="{00000000-1234-1234-1234-123412341234}" type="slidenum">
              <a:rPr lang="en-US">
                <a:solidFill>
                  <a:srgbClr val="EA4E60"/>
                </a:solidFill>
              </a:rPr>
              <a:t>20</a:t>
            </a:fld>
            <a:r>
              <a:rPr lang="en-US"/>
              <a:t>]</a:t>
            </a:r>
            <a:endParaRPr lang="pt-BR"/>
          </a:p>
        </p:txBody>
      </p:sp>
      <p:pic>
        <p:nvPicPr>
          <p:cNvPr id="5" name="Imagem 3">
            <a:extLst>
              <a:ext uri="{FF2B5EF4-FFF2-40B4-BE49-F238E27FC236}">
                <a16:creationId xmlns:a16="http://schemas.microsoft.com/office/drawing/2014/main" id="{3ABF5026-55F8-F8FD-8755-569B76992190}"/>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3190123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41229E35-B3AD-2289-1297-399D88C5A951}"/>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101795D8-C22A-3511-06CC-FA9D67746990}"/>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b="0" i="0" u="none" strike="noStrike" cap="none" dirty="0">
                <a:solidFill>
                  <a:srgbClr val="040A24"/>
                </a:solidFill>
                <a:latin typeface="Calibri"/>
                <a:ea typeface="Calibri"/>
                <a:cs typeface="Calibri"/>
                <a:sym typeface="Calibri"/>
              </a:rPr>
              <a:t>Vamos pensar nas perguntas.</a:t>
            </a:r>
          </a:p>
          <a:p>
            <a:pPr marL="0" marR="0" lvl="0" indent="0" algn="just" rtl="0">
              <a:lnSpc>
                <a:spcPct val="115000"/>
              </a:lnSpc>
              <a:spcBef>
                <a:spcPts val="1000"/>
              </a:spcBef>
              <a:spcAft>
                <a:spcPts val="0"/>
              </a:spcAft>
              <a:buNone/>
            </a:pPr>
            <a:r>
              <a:rPr lang="pt-BR" sz="2400" b="0" i="0" u="none" strike="noStrike" cap="none" dirty="0">
                <a:solidFill>
                  <a:srgbClr val="040A24"/>
                </a:solidFill>
                <a:latin typeface="Calibri"/>
                <a:ea typeface="Calibri"/>
                <a:cs typeface="Calibri"/>
                <a:sym typeface="Calibri"/>
              </a:rPr>
              <a:t>Como projetamos, construímos e usamos sistemas de IA que criam um impacto positivo nos indivíduos e na sociedade?</a:t>
            </a:r>
          </a:p>
        </p:txBody>
      </p:sp>
      <p:sp>
        <p:nvSpPr>
          <p:cNvPr id="204" name="Google Shape;204;g109ffa863cd_0_328">
            <a:extLst>
              <a:ext uri="{FF2B5EF4-FFF2-40B4-BE49-F238E27FC236}">
                <a16:creationId xmlns:a16="http://schemas.microsoft.com/office/drawing/2014/main" id="{B505F300-A651-06C8-8399-87FD8F185C1E}"/>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IA </a:t>
            </a:r>
            <a:r>
              <a:rPr lang="en-US" sz="4000" b="1" dirty="0" err="1">
                <a:solidFill>
                  <a:srgbClr val="EA4E60"/>
                </a:solidFill>
                <a:latin typeface="Century Gothic"/>
                <a:ea typeface="Century Gothic"/>
                <a:cs typeface="Century Gothic"/>
                <a:sym typeface="Century Gothic"/>
              </a:rPr>
              <a:t>Responsável</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CA819075-B494-D6AC-6523-96FDE1938DF9}"/>
              </a:ext>
            </a:extLst>
          </p:cNvPr>
          <p:cNvSpPr>
            <a:spLocks noGrp="1"/>
          </p:cNvSpPr>
          <p:nvPr>
            <p:ph type="sldNum" idx="12"/>
          </p:nvPr>
        </p:nvSpPr>
        <p:spPr/>
        <p:txBody>
          <a:bodyPr/>
          <a:lstStyle/>
          <a:p>
            <a:r>
              <a:rPr lang="en-US"/>
              <a:t>[</a:t>
            </a:r>
            <a:fld id="{00000000-1234-1234-1234-123412341234}" type="slidenum">
              <a:rPr lang="en-US">
                <a:solidFill>
                  <a:srgbClr val="EA4E60"/>
                </a:solidFill>
              </a:rPr>
              <a:t>21</a:t>
            </a:fld>
            <a:r>
              <a:rPr lang="en-US"/>
              <a:t>]</a:t>
            </a:r>
            <a:endParaRPr lang="pt-BR"/>
          </a:p>
        </p:txBody>
      </p:sp>
      <p:pic>
        <p:nvPicPr>
          <p:cNvPr id="5" name="Imagem 3">
            <a:extLst>
              <a:ext uri="{FF2B5EF4-FFF2-40B4-BE49-F238E27FC236}">
                <a16:creationId xmlns:a16="http://schemas.microsoft.com/office/drawing/2014/main" id="{0EB3B6C4-400F-E0F3-219F-0C5D99436E97}"/>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068775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E89989CB-CB77-2F52-B2F2-5A7CC6F81618}"/>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9A21AE8C-BD66-4A38-C1A5-ACBCCA642AE7}"/>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b="0" i="0" u="none" strike="noStrike" cap="none" dirty="0">
                <a:solidFill>
                  <a:srgbClr val="040A24"/>
                </a:solidFill>
                <a:latin typeface="Calibri"/>
                <a:ea typeface="Calibri"/>
                <a:cs typeface="Calibri"/>
                <a:sym typeface="Calibri"/>
              </a:rPr>
              <a:t>Vamos pensar nas perguntas.</a:t>
            </a:r>
          </a:p>
          <a:p>
            <a:pPr marL="0" marR="0" lvl="0" indent="0" algn="just" rtl="0">
              <a:lnSpc>
                <a:spcPct val="115000"/>
              </a:lnSpc>
              <a:spcBef>
                <a:spcPts val="1000"/>
              </a:spcBef>
              <a:spcAft>
                <a:spcPts val="0"/>
              </a:spcAft>
              <a:buNone/>
            </a:pPr>
            <a:r>
              <a:rPr lang="pt-BR" sz="2400" b="0" i="0" u="none" strike="noStrike" cap="none" dirty="0">
                <a:solidFill>
                  <a:srgbClr val="040A24"/>
                </a:solidFill>
                <a:latin typeface="Calibri"/>
                <a:ea typeface="Calibri"/>
                <a:cs typeface="Calibri"/>
                <a:sym typeface="Calibri"/>
              </a:rPr>
              <a:t>Como podemos preparar melhor os trabalhadores para os efeitos da IA?</a:t>
            </a:r>
          </a:p>
        </p:txBody>
      </p:sp>
      <p:sp>
        <p:nvSpPr>
          <p:cNvPr id="204" name="Google Shape;204;g109ffa863cd_0_328">
            <a:extLst>
              <a:ext uri="{FF2B5EF4-FFF2-40B4-BE49-F238E27FC236}">
                <a16:creationId xmlns:a16="http://schemas.microsoft.com/office/drawing/2014/main" id="{8478FB79-446A-D1AF-1CDA-FACF3CEDD88A}"/>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IA </a:t>
            </a:r>
            <a:r>
              <a:rPr lang="en-US" sz="4000" b="1" dirty="0" err="1">
                <a:solidFill>
                  <a:srgbClr val="EA4E60"/>
                </a:solidFill>
                <a:latin typeface="Century Gothic"/>
                <a:ea typeface="Century Gothic"/>
                <a:cs typeface="Century Gothic"/>
                <a:sym typeface="Century Gothic"/>
              </a:rPr>
              <a:t>Responsável</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6BC25607-4851-913C-E27B-468EEDD632A9}"/>
              </a:ext>
            </a:extLst>
          </p:cNvPr>
          <p:cNvSpPr>
            <a:spLocks noGrp="1"/>
          </p:cNvSpPr>
          <p:nvPr>
            <p:ph type="sldNum" idx="12"/>
          </p:nvPr>
        </p:nvSpPr>
        <p:spPr/>
        <p:txBody>
          <a:bodyPr/>
          <a:lstStyle/>
          <a:p>
            <a:r>
              <a:rPr lang="en-US"/>
              <a:t>[</a:t>
            </a:r>
            <a:fld id="{00000000-1234-1234-1234-123412341234}" type="slidenum">
              <a:rPr lang="en-US">
                <a:solidFill>
                  <a:srgbClr val="EA4E60"/>
                </a:solidFill>
              </a:rPr>
              <a:t>22</a:t>
            </a:fld>
            <a:r>
              <a:rPr lang="en-US"/>
              <a:t>]</a:t>
            </a:r>
            <a:endParaRPr lang="pt-BR"/>
          </a:p>
        </p:txBody>
      </p:sp>
      <p:pic>
        <p:nvPicPr>
          <p:cNvPr id="5" name="Imagem 3">
            <a:extLst>
              <a:ext uri="{FF2B5EF4-FFF2-40B4-BE49-F238E27FC236}">
                <a16:creationId xmlns:a16="http://schemas.microsoft.com/office/drawing/2014/main" id="{EABBF0A9-A8CF-2FD5-4D95-17618BF8E867}"/>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4083111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EE3EFDEF-AB5D-E36D-3D7A-0863F59278C3}"/>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DA4F6C75-4FF7-7B11-8A39-3E12BD34B642}"/>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b="0" i="0" u="none" strike="noStrike" cap="none" dirty="0">
                <a:solidFill>
                  <a:srgbClr val="040A24"/>
                </a:solidFill>
                <a:latin typeface="Calibri"/>
                <a:ea typeface="Calibri"/>
                <a:cs typeface="Calibri"/>
                <a:sym typeface="Calibri"/>
              </a:rPr>
              <a:t>Vamos pensar nas perguntas.</a:t>
            </a:r>
          </a:p>
          <a:p>
            <a:pPr marL="0" marR="0" lvl="0" indent="0" algn="just" rtl="0">
              <a:lnSpc>
                <a:spcPct val="115000"/>
              </a:lnSpc>
              <a:spcBef>
                <a:spcPts val="1000"/>
              </a:spcBef>
              <a:spcAft>
                <a:spcPts val="0"/>
              </a:spcAft>
              <a:buNone/>
            </a:pPr>
            <a:r>
              <a:rPr lang="pt-BR" sz="2400" b="0" i="0" u="none" strike="noStrike" cap="none" dirty="0">
                <a:solidFill>
                  <a:srgbClr val="040A24"/>
                </a:solidFill>
                <a:latin typeface="Calibri"/>
                <a:ea typeface="Calibri"/>
                <a:cs typeface="Calibri"/>
                <a:sym typeface="Calibri"/>
              </a:rPr>
              <a:t>Como podemos obter os benefícios da IA ​​respeitando a privacidade?</a:t>
            </a:r>
          </a:p>
        </p:txBody>
      </p:sp>
      <p:sp>
        <p:nvSpPr>
          <p:cNvPr id="204" name="Google Shape;204;g109ffa863cd_0_328">
            <a:extLst>
              <a:ext uri="{FF2B5EF4-FFF2-40B4-BE49-F238E27FC236}">
                <a16:creationId xmlns:a16="http://schemas.microsoft.com/office/drawing/2014/main" id="{841F77D9-8104-DECA-8676-00D75E7A2F91}"/>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IA </a:t>
            </a:r>
            <a:r>
              <a:rPr lang="en-US" sz="4000" b="1" dirty="0" err="1">
                <a:solidFill>
                  <a:srgbClr val="EA4E60"/>
                </a:solidFill>
                <a:latin typeface="Century Gothic"/>
                <a:ea typeface="Century Gothic"/>
                <a:cs typeface="Century Gothic"/>
                <a:sym typeface="Century Gothic"/>
              </a:rPr>
              <a:t>Responsável</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01E049A3-C934-EE03-C108-211D665D5330}"/>
              </a:ext>
            </a:extLst>
          </p:cNvPr>
          <p:cNvSpPr>
            <a:spLocks noGrp="1"/>
          </p:cNvSpPr>
          <p:nvPr>
            <p:ph type="sldNum" idx="12"/>
          </p:nvPr>
        </p:nvSpPr>
        <p:spPr/>
        <p:txBody>
          <a:bodyPr/>
          <a:lstStyle/>
          <a:p>
            <a:r>
              <a:rPr lang="en-US"/>
              <a:t>[</a:t>
            </a:r>
            <a:fld id="{00000000-1234-1234-1234-123412341234}" type="slidenum">
              <a:rPr lang="en-US">
                <a:solidFill>
                  <a:srgbClr val="EA4E60"/>
                </a:solidFill>
              </a:rPr>
              <a:t>23</a:t>
            </a:fld>
            <a:r>
              <a:rPr lang="en-US"/>
              <a:t>]</a:t>
            </a:r>
            <a:endParaRPr lang="pt-BR"/>
          </a:p>
        </p:txBody>
      </p:sp>
      <p:pic>
        <p:nvPicPr>
          <p:cNvPr id="5" name="Imagem 3">
            <a:extLst>
              <a:ext uri="{FF2B5EF4-FFF2-40B4-BE49-F238E27FC236}">
                <a16:creationId xmlns:a16="http://schemas.microsoft.com/office/drawing/2014/main" id="{2ACB0294-E399-1FE9-DB43-2A31F8943784}"/>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1664645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FAAC0E3A-9241-0A88-B8C7-131F0FE47FFF}"/>
            </a:ext>
          </a:extLst>
        </p:cNvPr>
        <p:cNvGrpSpPr/>
        <p:nvPr/>
      </p:nvGrpSpPr>
      <p:grpSpPr>
        <a:xfrm>
          <a:off x="0" y="0"/>
          <a:ext cx="0" cy="0"/>
          <a:chOff x="0" y="0"/>
          <a:chExt cx="0" cy="0"/>
        </a:xfrm>
      </p:grpSpPr>
      <p:sp>
        <p:nvSpPr>
          <p:cNvPr id="204" name="Google Shape;204;g109ffa863cd_0_328">
            <a:extLst>
              <a:ext uri="{FF2B5EF4-FFF2-40B4-BE49-F238E27FC236}">
                <a16:creationId xmlns:a16="http://schemas.microsoft.com/office/drawing/2014/main" id="{6AC7B5C6-E263-AB54-320E-F2FA10FD6E2B}"/>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IA </a:t>
            </a:r>
            <a:r>
              <a:rPr lang="en-US" sz="4000" b="1" dirty="0" err="1">
                <a:solidFill>
                  <a:srgbClr val="EA4E60"/>
                </a:solidFill>
                <a:latin typeface="Century Gothic"/>
                <a:ea typeface="Century Gothic"/>
                <a:cs typeface="Century Gothic"/>
                <a:sym typeface="Century Gothic"/>
              </a:rPr>
              <a:t>Responsável</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89527A39-B163-9654-F62C-9FEAB1912272}"/>
              </a:ext>
            </a:extLst>
          </p:cNvPr>
          <p:cNvSpPr>
            <a:spLocks noGrp="1"/>
          </p:cNvSpPr>
          <p:nvPr>
            <p:ph type="sldNum" idx="12"/>
          </p:nvPr>
        </p:nvSpPr>
        <p:spPr/>
        <p:txBody>
          <a:bodyPr/>
          <a:lstStyle/>
          <a:p>
            <a:r>
              <a:rPr lang="en-US"/>
              <a:t>[</a:t>
            </a:r>
            <a:fld id="{00000000-1234-1234-1234-123412341234}" type="slidenum">
              <a:rPr lang="en-US">
                <a:solidFill>
                  <a:srgbClr val="EA4E60"/>
                </a:solidFill>
              </a:rPr>
              <a:t>24</a:t>
            </a:fld>
            <a:r>
              <a:rPr lang="en-US"/>
              <a:t>]</a:t>
            </a:r>
            <a:endParaRPr lang="pt-BR"/>
          </a:p>
        </p:txBody>
      </p:sp>
      <p:pic>
        <p:nvPicPr>
          <p:cNvPr id="5" name="Imagem 3">
            <a:extLst>
              <a:ext uri="{FF2B5EF4-FFF2-40B4-BE49-F238E27FC236}">
                <a16:creationId xmlns:a16="http://schemas.microsoft.com/office/drawing/2014/main" id="{1A961277-2727-E2B2-2CF5-69DBAAEEE361}"/>
              </a:ext>
            </a:extLst>
          </p:cNvPr>
          <p:cNvPicPr>
            <a:picLocks noChangeAspect="1"/>
          </p:cNvPicPr>
          <p:nvPr/>
        </p:nvPicPr>
        <p:blipFill>
          <a:blip r:embed="rId3"/>
          <a:stretch>
            <a:fillRect/>
          </a:stretch>
        </p:blipFill>
        <p:spPr>
          <a:xfrm>
            <a:off x="8427350" y="150783"/>
            <a:ext cx="597049" cy="251208"/>
          </a:xfrm>
          <a:prstGeom prst="rect">
            <a:avLst/>
          </a:prstGeom>
        </p:spPr>
      </p:pic>
      <p:graphicFrame>
        <p:nvGraphicFramePr>
          <p:cNvPr id="2" name="Diagrama 1">
            <a:extLst>
              <a:ext uri="{FF2B5EF4-FFF2-40B4-BE49-F238E27FC236}">
                <a16:creationId xmlns:a16="http://schemas.microsoft.com/office/drawing/2014/main" id="{53749368-7C39-9335-18E3-B3B415B34C66}"/>
              </a:ext>
            </a:extLst>
          </p:cNvPr>
          <p:cNvGraphicFramePr/>
          <p:nvPr>
            <p:extLst>
              <p:ext uri="{D42A27DB-BD31-4B8C-83A1-F6EECF244321}">
                <p14:modId xmlns:p14="http://schemas.microsoft.com/office/powerpoint/2010/main" val="549821452"/>
              </p:ext>
            </p:extLst>
          </p:nvPr>
        </p:nvGraphicFramePr>
        <p:xfrm>
          <a:off x="690284" y="1404318"/>
          <a:ext cx="6396316" cy="32321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077603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D2B1F507-2C4F-E076-61C0-C1E880D8E0B1}"/>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11CA82ED-34F0-2BC1-4E6B-0F0A9642D809}"/>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b="0" i="0" u="none" strike="noStrike" cap="none" dirty="0">
                <a:solidFill>
                  <a:srgbClr val="040A24"/>
                </a:solidFill>
                <a:latin typeface="Calibri"/>
                <a:ea typeface="Calibri"/>
                <a:cs typeface="Calibri"/>
                <a:sym typeface="Calibri"/>
              </a:rPr>
              <a:t>A IA deve tratar todos de forma justa e evitar tratar grupos de pessoas similarmente situadas de formas diferentes.</a:t>
            </a:r>
          </a:p>
        </p:txBody>
      </p:sp>
      <p:sp>
        <p:nvSpPr>
          <p:cNvPr id="204" name="Google Shape;204;g109ffa863cd_0_328">
            <a:extLst>
              <a:ext uri="{FF2B5EF4-FFF2-40B4-BE49-F238E27FC236}">
                <a16:creationId xmlns:a16="http://schemas.microsoft.com/office/drawing/2014/main" id="{8E426072-BD2C-33B1-9906-3E7DCFD54C25}"/>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err="1">
                <a:solidFill>
                  <a:srgbClr val="EA4E60"/>
                </a:solidFill>
                <a:latin typeface="Century Gothic"/>
                <a:ea typeface="Century Gothic"/>
                <a:cs typeface="Century Gothic"/>
                <a:sym typeface="Century Gothic"/>
              </a:rPr>
              <a:t>Imparcialidade</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34AFB025-7005-A058-5DA8-A6A99E383B4A}"/>
              </a:ext>
            </a:extLst>
          </p:cNvPr>
          <p:cNvSpPr>
            <a:spLocks noGrp="1"/>
          </p:cNvSpPr>
          <p:nvPr>
            <p:ph type="sldNum" idx="12"/>
          </p:nvPr>
        </p:nvSpPr>
        <p:spPr/>
        <p:txBody>
          <a:bodyPr/>
          <a:lstStyle/>
          <a:p>
            <a:r>
              <a:rPr lang="en-US"/>
              <a:t>[</a:t>
            </a:r>
            <a:fld id="{00000000-1234-1234-1234-123412341234}" type="slidenum">
              <a:rPr lang="en-US">
                <a:solidFill>
                  <a:srgbClr val="EA4E60"/>
                </a:solidFill>
              </a:rPr>
              <a:t>25</a:t>
            </a:fld>
            <a:r>
              <a:rPr lang="en-US"/>
              <a:t>]</a:t>
            </a:r>
            <a:endParaRPr lang="pt-BR"/>
          </a:p>
        </p:txBody>
      </p:sp>
      <p:pic>
        <p:nvPicPr>
          <p:cNvPr id="5" name="Imagem 3">
            <a:extLst>
              <a:ext uri="{FF2B5EF4-FFF2-40B4-BE49-F238E27FC236}">
                <a16:creationId xmlns:a16="http://schemas.microsoft.com/office/drawing/2014/main" id="{1C425491-E6A5-EE7F-AD49-2C30E6C27705}"/>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135005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C925EB81-DBF6-799C-3802-889368147A0A}"/>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747CB6E2-3AA8-E8B7-2791-6A07CD6813EA}"/>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b="0" i="0" u="none" strike="noStrike" cap="none" dirty="0">
                <a:solidFill>
                  <a:srgbClr val="040A24"/>
                </a:solidFill>
                <a:latin typeface="Calibri"/>
                <a:ea typeface="Calibri"/>
                <a:cs typeface="Calibri"/>
                <a:sym typeface="Calibri"/>
              </a:rPr>
              <a:t>Os sistemas de IA precisam funcionar de maneira confiável, segura e consistente em situações normais e inesperadas.</a:t>
            </a:r>
          </a:p>
        </p:txBody>
      </p:sp>
      <p:sp>
        <p:nvSpPr>
          <p:cNvPr id="204" name="Google Shape;204;g109ffa863cd_0_328">
            <a:extLst>
              <a:ext uri="{FF2B5EF4-FFF2-40B4-BE49-F238E27FC236}">
                <a16:creationId xmlns:a16="http://schemas.microsoft.com/office/drawing/2014/main" id="{2907131A-0586-3C50-F1A7-56A25DACA48B}"/>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i="0" u="none" strike="noStrike" cap="none">
                <a:solidFill>
                  <a:srgbClr val="EA4E60"/>
                </a:solidFill>
                <a:latin typeface="Century Gothic"/>
                <a:ea typeface="Century Gothic"/>
                <a:cs typeface="Century Gothic"/>
              </a:rPr>
              <a:t>Confiabilidade e segurança</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46CA11A6-E681-A067-279B-44BFE319240B}"/>
              </a:ext>
            </a:extLst>
          </p:cNvPr>
          <p:cNvSpPr>
            <a:spLocks noGrp="1"/>
          </p:cNvSpPr>
          <p:nvPr>
            <p:ph type="sldNum" idx="12"/>
          </p:nvPr>
        </p:nvSpPr>
        <p:spPr/>
        <p:txBody>
          <a:bodyPr/>
          <a:lstStyle/>
          <a:p>
            <a:r>
              <a:rPr lang="en-US"/>
              <a:t>[</a:t>
            </a:r>
            <a:fld id="{00000000-1234-1234-1234-123412341234}" type="slidenum">
              <a:rPr lang="en-US">
                <a:solidFill>
                  <a:srgbClr val="EA4E60"/>
                </a:solidFill>
              </a:rPr>
              <a:t>26</a:t>
            </a:fld>
            <a:r>
              <a:rPr lang="en-US"/>
              <a:t>]</a:t>
            </a:r>
            <a:endParaRPr lang="pt-BR"/>
          </a:p>
        </p:txBody>
      </p:sp>
      <p:pic>
        <p:nvPicPr>
          <p:cNvPr id="5" name="Imagem 3">
            <a:extLst>
              <a:ext uri="{FF2B5EF4-FFF2-40B4-BE49-F238E27FC236}">
                <a16:creationId xmlns:a16="http://schemas.microsoft.com/office/drawing/2014/main" id="{6C6F9D21-FF09-4D94-D03A-097495DE8A10}"/>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1073781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4BA0B080-E6C2-9633-7D45-15C8969293C5}"/>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97F165A3-C020-496B-330D-44FF24B7C50E}"/>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b="0" i="0" u="none" strike="noStrike" cap="none" dirty="0">
                <a:solidFill>
                  <a:srgbClr val="040A24"/>
                </a:solidFill>
                <a:latin typeface="Calibri"/>
                <a:ea typeface="Calibri"/>
                <a:cs typeface="Calibri"/>
                <a:sym typeface="Calibri"/>
              </a:rPr>
              <a:t>Privacidade e segurança no mundo dos Copilotos precisam ter cuidados redobrados, pois acesso a dados são essenciais para fazer previsões e decisões.</a:t>
            </a:r>
          </a:p>
        </p:txBody>
      </p:sp>
      <p:sp>
        <p:nvSpPr>
          <p:cNvPr id="204" name="Google Shape;204;g109ffa863cd_0_328">
            <a:extLst>
              <a:ext uri="{FF2B5EF4-FFF2-40B4-BE49-F238E27FC236}">
                <a16:creationId xmlns:a16="http://schemas.microsoft.com/office/drawing/2014/main" id="{1D7018EA-DF3B-48C2-C2A7-65A188F41C03}"/>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i="0" u="none" strike="noStrike" cap="none">
                <a:solidFill>
                  <a:srgbClr val="EA4E60"/>
                </a:solidFill>
                <a:latin typeface="Century Gothic"/>
                <a:ea typeface="Century Gothic"/>
                <a:cs typeface="Century Gothic"/>
              </a:rPr>
              <a:t>Privacidade e segurança</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AE5F2E8E-D26F-09B2-DB6B-E0A91C5ABEC3}"/>
              </a:ext>
            </a:extLst>
          </p:cNvPr>
          <p:cNvSpPr>
            <a:spLocks noGrp="1"/>
          </p:cNvSpPr>
          <p:nvPr>
            <p:ph type="sldNum" idx="12"/>
          </p:nvPr>
        </p:nvSpPr>
        <p:spPr/>
        <p:txBody>
          <a:bodyPr/>
          <a:lstStyle/>
          <a:p>
            <a:r>
              <a:rPr lang="en-US"/>
              <a:t>[</a:t>
            </a:r>
            <a:fld id="{00000000-1234-1234-1234-123412341234}" type="slidenum">
              <a:rPr lang="en-US">
                <a:solidFill>
                  <a:srgbClr val="EA4E60"/>
                </a:solidFill>
              </a:rPr>
              <a:t>27</a:t>
            </a:fld>
            <a:r>
              <a:rPr lang="en-US"/>
              <a:t>]</a:t>
            </a:r>
            <a:endParaRPr lang="pt-BR"/>
          </a:p>
        </p:txBody>
      </p:sp>
      <p:pic>
        <p:nvPicPr>
          <p:cNvPr id="5" name="Imagem 3">
            <a:extLst>
              <a:ext uri="{FF2B5EF4-FFF2-40B4-BE49-F238E27FC236}">
                <a16:creationId xmlns:a16="http://schemas.microsoft.com/office/drawing/2014/main" id="{A4374CD3-87DE-8C21-8096-048C45269282}"/>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8516812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A26403DA-61F8-CBE9-2D9C-17258D44DC98}"/>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29C6F53A-41DE-C518-A420-ADFCF942F805}"/>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b="0" i="0" u="none" strike="noStrike" cap="none" dirty="0">
                <a:solidFill>
                  <a:srgbClr val="040A24"/>
                </a:solidFill>
                <a:latin typeface="Calibri"/>
                <a:ea typeface="Calibri"/>
                <a:cs typeface="Calibri"/>
                <a:sym typeface="Calibri"/>
              </a:rPr>
              <a:t> A IA pode melhorar o acesso à educação, a serviços governamentais, a emprego, a informações e a uma ampla variedade de outras oportunidades. Todas as pessoas devem se beneficiar de tecnologias inteligentes</a:t>
            </a:r>
          </a:p>
        </p:txBody>
      </p:sp>
      <p:sp>
        <p:nvSpPr>
          <p:cNvPr id="204" name="Google Shape;204;g109ffa863cd_0_328">
            <a:extLst>
              <a:ext uri="{FF2B5EF4-FFF2-40B4-BE49-F238E27FC236}">
                <a16:creationId xmlns:a16="http://schemas.microsoft.com/office/drawing/2014/main" id="{29E065F3-1305-4C7B-D705-24150EFB5944}"/>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i="0" u="none" strike="noStrike" cap="none">
                <a:solidFill>
                  <a:srgbClr val="EA4E60"/>
                </a:solidFill>
                <a:latin typeface="Century Gothic"/>
                <a:ea typeface="Century Gothic"/>
                <a:cs typeface="Century Gothic"/>
              </a:rPr>
              <a:t>Inclusão</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44858837-76F0-997B-FCAD-E80959750596}"/>
              </a:ext>
            </a:extLst>
          </p:cNvPr>
          <p:cNvSpPr>
            <a:spLocks noGrp="1"/>
          </p:cNvSpPr>
          <p:nvPr>
            <p:ph type="sldNum" idx="12"/>
          </p:nvPr>
        </p:nvSpPr>
        <p:spPr/>
        <p:txBody>
          <a:bodyPr/>
          <a:lstStyle/>
          <a:p>
            <a:r>
              <a:rPr lang="en-US"/>
              <a:t>[</a:t>
            </a:r>
            <a:fld id="{00000000-1234-1234-1234-123412341234}" type="slidenum">
              <a:rPr lang="en-US">
                <a:solidFill>
                  <a:srgbClr val="EA4E60"/>
                </a:solidFill>
              </a:rPr>
              <a:t>28</a:t>
            </a:fld>
            <a:r>
              <a:rPr lang="en-US"/>
              <a:t>]</a:t>
            </a:r>
            <a:endParaRPr lang="pt-BR"/>
          </a:p>
        </p:txBody>
      </p:sp>
      <p:pic>
        <p:nvPicPr>
          <p:cNvPr id="5" name="Imagem 3">
            <a:extLst>
              <a:ext uri="{FF2B5EF4-FFF2-40B4-BE49-F238E27FC236}">
                <a16:creationId xmlns:a16="http://schemas.microsoft.com/office/drawing/2014/main" id="{0722C36E-9F60-147F-BD93-0BCD07313835}"/>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12840019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35B4C26E-41B7-C7E2-A14C-A02115CE0515}"/>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8CCF0AC9-CD61-F06A-23A5-008F8A8EDECB}"/>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b="0" i="0" u="none" strike="noStrike" cap="none" dirty="0">
                <a:solidFill>
                  <a:srgbClr val="040A24"/>
                </a:solidFill>
                <a:latin typeface="Calibri"/>
                <a:ea typeface="Calibri"/>
                <a:cs typeface="Calibri"/>
                <a:sym typeface="Calibri"/>
              </a:rPr>
              <a:t>Seus sistemas de IA devem ser transparentes, ou seja, sistemas compreensíveis e </a:t>
            </a:r>
            <a:r>
              <a:rPr lang="pt-BR" sz="2400" dirty="0">
                <a:solidFill>
                  <a:srgbClr val="040A24"/>
                </a:solidFill>
                <a:latin typeface="Calibri"/>
                <a:ea typeface="Calibri"/>
                <a:cs typeface="Calibri"/>
                <a:sym typeface="Calibri"/>
              </a:rPr>
              <a:t>de maneira que podemos detectar problemas com desempenho, segurança, privacidade.</a:t>
            </a:r>
            <a:endParaRPr lang="pt-BR" sz="2400" b="0" i="0" u="none" strike="noStrike" cap="none" dirty="0">
              <a:solidFill>
                <a:srgbClr val="040A24"/>
              </a:solidFill>
              <a:latin typeface="Calibri"/>
              <a:ea typeface="Calibri"/>
              <a:cs typeface="Calibri"/>
              <a:sym typeface="Calibri"/>
            </a:endParaRPr>
          </a:p>
        </p:txBody>
      </p:sp>
      <p:sp>
        <p:nvSpPr>
          <p:cNvPr id="204" name="Google Shape;204;g109ffa863cd_0_328">
            <a:extLst>
              <a:ext uri="{FF2B5EF4-FFF2-40B4-BE49-F238E27FC236}">
                <a16:creationId xmlns:a16="http://schemas.microsoft.com/office/drawing/2014/main" id="{69242B04-9E8B-09D8-66E0-CDC2BEB6B422}"/>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i="0" u="none" strike="noStrike" cap="none">
                <a:solidFill>
                  <a:srgbClr val="EA4E60"/>
                </a:solidFill>
                <a:latin typeface="Century Gothic"/>
                <a:ea typeface="Century Gothic"/>
                <a:cs typeface="Century Gothic"/>
              </a:rPr>
              <a:t>Transparência</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51E5E145-9B2F-B33D-0E9D-4BC815E8C680}"/>
              </a:ext>
            </a:extLst>
          </p:cNvPr>
          <p:cNvSpPr>
            <a:spLocks noGrp="1"/>
          </p:cNvSpPr>
          <p:nvPr>
            <p:ph type="sldNum" idx="12"/>
          </p:nvPr>
        </p:nvSpPr>
        <p:spPr/>
        <p:txBody>
          <a:bodyPr/>
          <a:lstStyle/>
          <a:p>
            <a:r>
              <a:rPr lang="en-US"/>
              <a:t>[</a:t>
            </a:r>
            <a:fld id="{00000000-1234-1234-1234-123412341234}" type="slidenum">
              <a:rPr lang="en-US">
                <a:solidFill>
                  <a:srgbClr val="EA4E60"/>
                </a:solidFill>
              </a:rPr>
              <a:t>29</a:t>
            </a:fld>
            <a:r>
              <a:rPr lang="en-US"/>
              <a:t>]</a:t>
            </a:r>
            <a:endParaRPr lang="pt-BR"/>
          </a:p>
        </p:txBody>
      </p:sp>
      <p:pic>
        <p:nvPicPr>
          <p:cNvPr id="5" name="Imagem 3">
            <a:extLst>
              <a:ext uri="{FF2B5EF4-FFF2-40B4-BE49-F238E27FC236}">
                <a16:creationId xmlns:a16="http://schemas.microsoft.com/office/drawing/2014/main" id="{0E10C8AF-3C1D-DBC8-7315-FD9DDEDD1027}"/>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1083414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7"/>
        <p:cNvGrpSpPr/>
        <p:nvPr/>
      </p:nvGrpSpPr>
      <p:grpSpPr>
        <a:xfrm>
          <a:off x="0" y="0"/>
          <a:ext cx="0" cy="0"/>
          <a:chOff x="0" y="0"/>
          <a:chExt cx="0" cy="0"/>
        </a:xfrm>
      </p:grpSpPr>
      <p:sp>
        <p:nvSpPr>
          <p:cNvPr id="168" name="Google Shape;168;p3"/>
          <p:cNvSpPr txBox="1"/>
          <p:nvPr/>
        </p:nvSpPr>
        <p:spPr>
          <a:xfrm>
            <a:off x="565525" y="1760678"/>
            <a:ext cx="7991354" cy="1347073"/>
          </a:xfrm>
          <a:prstGeom prst="rect">
            <a:avLst/>
          </a:prstGeom>
          <a:noFill/>
          <a:ln>
            <a:noFill/>
          </a:ln>
        </p:spPr>
        <p:txBody>
          <a:bodyPr spcFirstLastPara="1" wrap="square" lIns="91425" tIns="91425" rIns="91425" bIns="91425" anchor="ctr" anchorCtr="0">
            <a:noAutofit/>
          </a:bodyPr>
          <a:lstStyle/>
          <a:p>
            <a:pPr marL="76200" lvl="1">
              <a:buSzPts val="1600"/>
            </a:pPr>
            <a:r>
              <a:rPr lang="en-US" sz="2400" dirty="0" err="1">
                <a:solidFill>
                  <a:srgbClr val="040A24"/>
                </a:solidFill>
                <a:latin typeface="Calibri"/>
                <a:ea typeface="Calibri"/>
                <a:cs typeface="Calibri"/>
                <a:sym typeface="Calibri"/>
              </a:rPr>
              <a:t>Aprenda</a:t>
            </a:r>
            <a:r>
              <a:rPr lang="en-US" sz="2400" dirty="0">
                <a:solidFill>
                  <a:srgbClr val="040A24"/>
                </a:solidFill>
                <a:latin typeface="Calibri"/>
                <a:ea typeface="Calibri"/>
                <a:cs typeface="Calibri"/>
                <a:sym typeface="Calibri"/>
              </a:rPr>
              <a:t> </a:t>
            </a:r>
            <a:r>
              <a:rPr lang="en-US" sz="2400" dirty="0" err="1">
                <a:solidFill>
                  <a:srgbClr val="040A24"/>
                </a:solidFill>
                <a:latin typeface="Calibri"/>
                <a:ea typeface="Calibri"/>
                <a:cs typeface="Calibri"/>
                <a:sym typeface="Calibri"/>
              </a:rPr>
              <a:t>sobre</a:t>
            </a:r>
            <a:r>
              <a:rPr lang="en-US" sz="2400" dirty="0">
                <a:solidFill>
                  <a:srgbClr val="040A24"/>
                </a:solidFill>
                <a:latin typeface="Calibri"/>
                <a:ea typeface="Calibri"/>
                <a:cs typeface="Calibri"/>
                <a:sym typeface="Calibri"/>
              </a:rPr>
              <a:t> o </a:t>
            </a:r>
            <a:r>
              <a:rPr lang="en-US" sz="2400" dirty="0" err="1">
                <a:solidFill>
                  <a:srgbClr val="040A24"/>
                </a:solidFill>
                <a:latin typeface="Calibri"/>
                <a:ea typeface="Calibri"/>
                <a:cs typeface="Calibri"/>
                <a:sym typeface="Calibri"/>
              </a:rPr>
              <a:t>Licenciamento</a:t>
            </a:r>
            <a:r>
              <a:rPr lang="en-US" sz="2400" dirty="0">
                <a:solidFill>
                  <a:srgbClr val="040A24"/>
                </a:solidFill>
                <a:latin typeface="Calibri"/>
                <a:ea typeface="Calibri"/>
                <a:cs typeface="Calibri"/>
                <a:sym typeface="Calibri"/>
              </a:rPr>
              <a:t> do GitHub Copilot, </a:t>
            </a:r>
            <a:r>
              <a:rPr lang="en-US" sz="2400" dirty="0" err="1">
                <a:solidFill>
                  <a:srgbClr val="040A24"/>
                </a:solidFill>
                <a:latin typeface="Calibri"/>
                <a:ea typeface="Calibri"/>
                <a:cs typeface="Calibri"/>
                <a:sym typeface="Calibri"/>
              </a:rPr>
              <a:t>como</a:t>
            </a:r>
            <a:r>
              <a:rPr lang="en-US" sz="2400" dirty="0">
                <a:solidFill>
                  <a:srgbClr val="040A24"/>
                </a:solidFill>
                <a:latin typeface="Calibri"/>
                <a:ea typeface="Calibri"/>
                <a:cs typeface="Calibri"/>
                <a:sym typeface="Calibri"/>
              </a:rPr>
              <a:t> usar IA de </a:t>
            </a:r>
            <a:r>
              <a:rPr lang="en-US" sz="2400" dirty="0" err="1">
                <a:solidFill>
                  <a:srgbClr val="040A24"/>
                </a:solidFill>
                <a:latin typeface="Calibri"/>
                <a:ea typeface="Calibri"/>
                <a:cs typeface="Calibri"/>
                <a:sym typeface="Calibri"/>
              </a:rPr>
              <a:t>maneira</a:t>
            </a:r>
            <a:r>
              <a:rPr lang="en-US" sz="2400" dirty="0">
                <a:solidFill>
                  <a:srgbClr val="040A24"/>
                </a:solidFill>
                <a:latin typeface="Calibri"/>
                <a:ea typeface="Calibri"/>
                <a:cs typeface="Calibri"/>
                <a:sym typeface="Calibri"/>
              </a:rPr>
              <a:t> </a:t>
            </a:r>
            <a:r>
              <a:rPr lang="en-US" sz="2400" dirty="0" err="1">
                <a:solidFill>
                  <a:srgbClr val="040A24"/>
                </a:solidFill>
                <a:latin typeface="Calibri"/>
                <a:ea typeface="Calibri"/>
                <a:cs typeface="Calibri"/>
                <a:sym typeface="Calibri"/>
              </a:rPr>
              <a:t>responsávelmente</a:t>
            </a:r>
            <a:r>
              <a:rPr lang="en-US" sz="2400" dirty="0">
                <a:solidFill>
                  <a:srgbClr val="040A24"/>
                </a:solidFill>
                <a:latin typeface="Calibri"/>
                <a:ea typeface="Calibri"/>
                <a:cs typeface="Calibri"/>
                <a:sym typeface="Calibri"/>
              </a:rPr>
              <a:t> e </a:t>
            </a:r>
            <a:r>
              <a:rPr lang="en-US" sz="2400" dirty="0" err="1">
                <a:solidFill>
                  <a:srgbClr val="040A24"/>
                </a:solidFill>
                <a:latin typeface="Calibri"/>
                <a:ea typeface="Calibri"/>
                <a:cs typeface="Calibri"/>
                <a:sym typeface="Calibri"/>
              </a:rPr>
              <a:t>sobre</a:t>
            </a:r>
            <a:r>
              <a:rPr lang="en-US" sz="2400" dirty="0">
                <a:solidFill>
                  <a:srgbClr val="040A24"/>
                </a:solidFill>
                <a:latin typeface="Calibri"/>
                <a:ea typeface="Calibri"/>
                <a:cs typeface="Calibri"/>
                <a:sym typeface="Calibri"/>
              </a:rPr>
              <a:t> </a:t>
            </a:r>
            <a:r>
              <a:rPr lang="en-US" sz="2400" dirty="0" err="1">
                <a:solidFill>
                  <a:srgbClr val="040A24"/>
                </a:solidFill>
                <a:latin typeface="Calibri"/>
                <a:ea typeface="Calibri"/>
                <a:cs typeface="Calibri"/>
                <a:sym typeface="Calibri"/>
              </a:rPr>
              <a:t>sua</a:t>
            </a:r>
            <a:r>
              <a:rPr lang="en-US" sz="2400" dirty="0">
                <a:solidFill>
                  <a:srgbClr val="040A24"/>
                </a:solidFill>
                <a:latin typeface="Calibri"/>
                <a:ea typeface="Calibri"/>
                <a:cs typeface="Calibri"/>
                <a:sym typeface="Calibri"/>
              </a:rPr>
              <a:t> </a:t>
            </a:r>
            <a:r>
              <a:rPr lang="en-US" sz="2400" dirty="0" err="1">
                <a:solidFill>
                  <a:srgbClr val="040A24"/>
                </a:solidFill>
                <a:latin typeface="Calibri"/>
                <a:ea typeface="Calibri"/>
                <a:cs typeface="Calibri"/>
                <a:sym typeface="Calibri"/>
              </a:rPr>
              <a:t>responsabilidade</a:t>
            </a:r>
            <a:r>
              <a:rPr lang="en-US" sz="2400" dirty="0">
                <a:solidFill>
                  <a:srgbClr val="040A24"/>
                </a:solidFill>
                <a:latin typeface="Calibri"/>
                <a:ea typeface="Calibri"/>
                <a:cs typeface="Calibri"/>
                <a:sym typeface="Calibri"/>
              </a:rPr>
              <a:t> </a:t>
            </a:r>
            <a:r>
              <a:rPr lang="en-US" sz="2400" dirty="0" err="1">
                <a:solidFill>
                  <a:srgbClr val="040A24"/>
                </a:solidFill>
                <a:latin typeface="Calibri"/>
                <a:ea typeface="Calibri"/>
                <a:cs typeface="Calibri"/>
                <a:sym typeface="Calibri"/>
              </a:rPr>
              <a:t>pessoal</a:t>
            </a:r>
            <a:r>
              <a:rPr lang="en-US" sz="2400" dirty="0">
                <a:solidFill>
                  <a:srgbClr val="040A24"/>
                </a:solidFill>
                <a:latin typeface="Calibri"/>
                <a:ea typeface="Calibri"/>
                <a:cs typeface="Calibri"/>
                <a:sym typeface="Calibri"/>
              </a:rPr>
              <a:t>.</a:t>
            </a:r>
            <a:endParaRPr sz="2400" dirty="0">
              <a:solidFill>
                <a:srgbClr val="040A24"/>
              </a:solidFill>
              <a:latin typeface="Calibri"/>
              <a:ea typeface="Calibri"/>
              <a:cs typeface="Calibri"/>
              <a:sym typeface="Calibri"/>
            </a:endParaRPr>
          </a:p>
        </p:txBody>
      </p:sp>
      <p:sp>
        <p:nvSpPr>
          <p:cNvPr id="169" name="Google Shape;169;p3"/>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Objetivo Geral</a:t>
            </a:r>
            <a:endParaRPr sz="40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6D441B70-C259-32CC-1493-7549E4EAC38D}"/>
              </a:ext>
            </a:extLst>
          </p:cNvPr>
          <p:cNvSpPr>
            <a:spLocks noGrp="1"/>
          </p:cNvSpPr>
          <p:nvPr>
            <p:ph type="sldNum" idx="12"/>
          </p:nvPr>
        </p:nvSpPr>
        <p:spPr/>
        <p:txBody>
          <a:bodyPr/>
          <a:lstStyle/>
          <a:p>
            <a:r>
              <a:rPr lang="en-US"/>
              <a:t>[</a:t>
            </a:r>
            <a:fld id="{00000000-1234-1234-1234-123412341234}" type="slidenum">
              <a:rPr lang="en-US">
                <a:solidFill>
                  <a:srgbClr val="EA4E60"/>
                </a:solidFill>
              </a:rPr>
              <a:t>3</a:t>
            </a:fld>
            <a:r>
              <a:rPr lang="en-US"/>
              <a:t>]</a:t>
            </a:r>
            <a:endParaRPr lang="pt-BR"/>
          </a:p>
        </p:txBody>
      </p:sp>
      <p:pic>
        <p:nvPicPr>
          <p:cNvPr id="5" name="Imagem 3">
            <a:extLst>
              <a:ext uri="{FF2B5EF4-FFF2-40B4-BE49-F238E27FC236}">
                <a16:creationId xmlns:a16="http://schemas.microsoft.com/office/drawing/2014/main" id="{2ED88311-ADE9-EB5E-4FEF-A32E910656AE}"/>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3152041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6DD6992B-7D5B-F1BD-9787-4BA2122A70EF}"/>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65D69D85-5147-3EF6-50D5-B5DBE507AE97}"/>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b="0" i="0" u="none" strike="noStrike" cap="none" dirty="0">
                <a:solidFill>
                  <a:srgbClr val="040A24"/>
                </a:solidFill>
                <a:latin typeface="Calibri"/>
                <a:ea typeface="Calibri"/>
                <a:cs typeface="Calibri"/>
                <a:sym typeface="Calibri"/>
              </a:rPr>
              <a:t>Precisamos ser responsáveis pelo sistemas de IA que implementamos!</a:t>
            </a:r>
          </a:p>
        </p:txBody>
      </p:sp>
      <p:sp>
        <p:nvSpPr>
          <p:cNvPr id="204" name="Google Shape;204;g109ffa863cd_0_328">
            <a:extLst>
              <a:ext uri="{FF2B5EF4-FFF2-40B4-BE49-F238E27FC236}">
                <a16:creationId xmlns:a16="http://schemas.microsoft.com/office/drawing/2014/main" id="{D0569698-A307-41C4-EF6F-EE2A7D843739}"/>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i="0" u="none" strike="noStrike" cap="none" dirty="0" err="1">
                <a:solidFill>
                  <a:srgbClr val="EA4E60"/>
                </a:solidFill>
                <a:latin typeface="Century Gothic"/>
                <a:ea typeface="Century Gothic"/>
                <a:cs typeface="Century Gothic"/>
              </a:rPr>
              <a:t>Responsabilidade</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F8B5D0F7-170D-21EF-B222-BDB6C69962AA}"/>
              </a:ext>
            </a:extLst>
          </p:cNvPr>
          <p:cNvSpPr>
            <a:spLocks noGrp="1"/>
          </p:cNvSpPr>
          <p:nvPr>
            <p:ph type="sldNum" idx="12"/>
          </p:nvPr>
        </p:nvSpPr>
        <p:spPr/>
        <p:txBody>
          <a:bodyPr/>
          <a:lstStyle/>
          <a:p>
            <a:r>
              <a:rPr lang="en-US"/>
              <a:t>[</a:t>
            </a:r>
            <a:fld id="{00000000-1234-1234-1234-123412341234}" type="slidenum">
              <a:rPr lang="en-US">
                <a:solidFill>
                  <a:srgbClr val="EA4E60"/>
                </a:solidFill>
              </a:rPr>
              <a:t>30</a:t>
            </a:fld>
            <a:r>
              <a:rPr lang="en-US"/>
              <a:t>]</a:t>
            </a:r>
            <a:endParaRPr lang="pt-BR"/>
          </a:p>
        </p:txBody>
      </p:sp>
      <p:pic>
        <p:nvPicPr>
          <p:cNvPr id="5" name="Imagem 3">
            <a:extLst>
              <a:ext uri="{FF2B5EF4-FFF2-40B4-BE49-F238E27FC236}">
                <a16:creationId xmlns:a16="http://schemas.microsoft.com/office/drawing/2014/main" id="{735EE122-4D11-3B96-302D-4D938EC82773}"/>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31504390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6">
          <a:extLst>
            <a:ext uri="{FF2B5EF4-FFF2-40B4-BE49-F238E27FC236}">
              <a16:creationId xmlns:a16="http://schemas.microsoft.com/office/drawing/2014/main" id="{918859EE-BABD-8EFF-297F-2C1EFD86C5A9}"/>
            </a:ext>
          </a:extLst>
        </p:cNvPr>
        <p:cNvGrpSpPr/>
        <p:nvPr/>
      </p:nvGrpSpPr>
      <p:grpSpPr>
        <a:xfrm>
          <a:off x="0" y="0"/>
          <a:ext cx="0" cy="0"/>
          <a:chOff x="0" y="0"/>
          <a:chExt cx="0" cy="0"/>
        </a:xfrm>
      </p:grpSpPr>
      <p:sp>
        <p:nvSpPr>
          <p:cNvPr id="267" name="Google Shape;267;g109ffa863cd_0_356">
            <a:extLst>
              <a:ext uri="{FF2B5EF4-FFF2-40B4-BE49-F238E27FC236}">
                <a16:creationId xmlns:a16="http://schemas.microsoft.com/office/drawing/2014/main" id="{CD377D17-164B-1C8C-541A-9DF3C22254D4}"/>
              </a:ext>
            </a:extLst>
          </p:cNvPr>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1800"/>
              </a:spcBef>
              <a:spcAft>
                <a:spcPts val="0"/>
              </a:spcAft>
              <a:buClr>
                <a:schemeClr val="dk1"/>
              </a:buClr>
              <a:buSzPts val="2400"/>
              <a:buFont typeface="Calibri"/>
              <a:buChar char="●"/>
            </a:pPr>
            <a:r>
              <a:rPr lang="pt-BR" sz="1600" i="1" dirty="0">
                <a:solidFill>
                  <a:schemeClr val="dk1"/>
                </a:solidFill>
                <a:latin typeface="Calibri"/>
                <a:ea typeface="Calibri"/>
                <a:cs typeface="Calibri"/>
                <a:sym typeface="Calibri"/>
                <a:hlinkClick r:id="rId3"/>
              </a:rPr>
              <a:t>https://learn.microsoft.com/pt-br/training/modules/embrace-responsible-ai-principles-practices/</a:t>
            </a:r>
            <a:endParaRPr lang="pt-BR" sz="1600" i="1" dirty="0">
              <a:solidFill>
                <a:schemeClr val="dk1"/>
              </a:solidFill>
              <a:latin typeface="Calibri"/>
              <a:ea typeface="Calibri"/>
              <a:cs typeface="Calibri"/>
              <a:sym typeface="Calibri"/>
            </a:endParaRPr>
          </a:p>
          <a:p>
            <a:pPr marL="457200" marR="0" lvl="0" indent="-381000" algn="l" rtl="0">
              <a:lnSpc>
                <a:spcPct val="100000"/>
              </a:lnSpc>
              <a:spcBef>
                <a:spcPts val="1800"/>
              </a:spcBef>
              <a:spcAft>
                <a:spcPts val="0"/>
              </a:spcAft>
              <a:buClr>
                <a:schemeClr val="dk1"/>
              </a:buClr>
              <a:buSzPts val="2400"/>
              <a:buFont typeface="Calibri"/>
              <a:buChar char="●"/>
            </a:pPr>
            <a:endParaRPr lang="pt-BR" sz="1600" i="1" dirty="0">
              <a:solidFill>
                <a:schemeClr val="dk1"/>
              </a:solidFill>
              <a:latin typeface="Calibri"/>
              <a:ea typeface="Calibri"/>
              <a:cs typeface="Calibri"/>
              <a:sym typeface="Calibri"/>
            </a:endParaRPr>
          </a:p>
          <a:p>
            <a:pPr marL="457200" marR="0" lvl="0" indent="-381000" algn="l" rtl="0">
              <a:lnSpc>
                <a:spcPct val="100000"/>
              </a:lnSpc>
              <a:spcBef>
                <a:spcPts val="1800"/>
              </a:spcBef>
              <a:spcAft>
                <a:spcPts val="0"/>
              </a:spcAft>
              <a:buClr>
                <a:schemeClr val="dk1"/>
              </a:buClr>
              <a:buSzPts val="2400"/>
              <a:buFont typeface="Calibri"/>
              <a:buChar char="●"/>
            </a:pPr>
            <a:endParaRPr sz="1600" i="1" dirty="0">
              <a:solidFill>
                <a:schemeClr val="dk1"/>
              </a:solidFill>
              <a:latin typeface="Calibri"/>
              <a:ea typeface="Calibri"/>
              <a:cs typeface="Calibri"/>
              <a:sym typeface="Calibri"/>
            </a:endParaRPr>
          </a:p>
        </p:txBody>
      </p:sp>
      <p:sp>
        <p:nvSpPr>
          <p:cNvPr id="268" name="Google Shape;268;g109ffa863cd_0_356">
            <a:extLst>
              <a:ext uri="{FF2B5EF4-FFF2-40B4-BE49-F238E27FC236}">
                <a16:creationId xmlns:a16="http://schemas.microsoft.com/office/drawing/2014/main" id="{0CC5B18F-3CA4-EDA4-DB4D-5A19632D208F}"/>
              </a:ext>
            </a:extLst>
          </p:cNvPr>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Links Úteis</a:t>
            </a:r>
            <a:endParaRPr sz="40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0E394851-39E3-5F8B-7F7D-F8C070FA2FDF}"/>
              </a:ext>
            </a:extLst>
          </p:cNvPr>
          <p:cNvSpPr>
            <a:spLocks noGrp="1"/>
          </p:cNvSpPr>
          <p:nvPr>
            <p:ph type="sldNum" idx="12"/>
          </p:nvPr>
        </p:nvSpPr>
        <p:spPr/>
        <p:txBody>
          <a:bodyPr/>
          <a:lstStyle/>
          <a:p>
            <a:r>
              <a:rPr lang="en-US"/>
              <a:t>[</a:t>
            </a:r>
            <a:fld id="{00000000-1234-1234-1234-123412341234}" type="slidenum">
              <a:rPr lang="en-US">
                <a:solidFill>
                  <a:srgbClr val="EA4E60"/>
                </a:solidFill>
              </a:rPr>
              <a:t>31</a:t>
            </a:fld>
            <a:r>
              <a:rPr lang="en-US"/>
              <a:t>]</a:t>
            </a:r>
            <a:endParaRPr lang="pt-BR"/>
          </a:p>
        </p:txBody>
      </p:sp>
      <p:pic>
        <p:nvPicPr>
          <p:cNvPr id="5" name="Imagem 3">
            <a:extLst>
              <a:ext uri="{FF2B5EF4-FFF2-40B4-BE49-F238E27FC236}">
                <a16:creationId xmlns:a16="http://schemas.microsoft.com/office/drawing/2014/main" id="{6DFB8478-1BA0-EC92-1B5F-38B9132235DB}"/>
              </a:ext>
            </a:extLst>
          </p:cNvPr>
          <p:cNvPicPr>
            <a:picLocks noChangeAspect="1"/>
          </p:cNvPicPr>
          <p:nvPr/>
        </p:nvPicPr>
        <p:blipFill>
          <a:blip r:embed="rId4"/>
          <a:stretch>
            <a:fillRect/>
          </a:stretch>
        </p:blipFill>
        <p:spPr>
          <a:xfrm>
            <a:off x="8427350" y="150783"/>
            <a:ext cx="597049" cy="251208"/>
          </a:xfrm>
          <a:prstGeom prst="rect">
            <a:avLst/>
          </a:prstGeom>
        </p:spPr>
      </p:pic>
    </p:spTree>
    <p:extLst>
      <p:ext uri="{BB962C8B-B14F-4D97-AF65-F5344CB8AC3E}">
        <p14:creationId xmlns:p14="http://schemas.microsoft.com/office/powerpoint/2010/main" val="35834850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80"/>
        <p:cNvGrpSpPr/>
        <p:nvPr/>
      </p:nvGrpSpPr>
      <p:grpSpPr>
        <a:xfrm>
          <a:off x="0" y="0"/>
          <a:ext cx="0" cy="0"/>
          <a:chOff x="0" y="0"/>
          <a:chExt cx="0" cy="0"/>
        </a:xfrm>
      </p:grpSpPr>
      <p:sp>
        <p:nvSpPr>
          <p:cNvPr id="281" name="Google Shape;281;p14"/>
          <p:cNvSpPr txBox="1"/>
          <p:nvPr/>
        </p:nvSpPr>
        <p:spPr>
          <a:xfrm>
            <a:off x="967981" y="2574161"/>
            <a:ext cx="6965926" cy="913500"/>
          </a:xfrm>
          <a:prstGeom prst="rect">
            <a:avLst/>
          </a:prstGeom>
          <a:noFill/>
          <a:ln>
            <a:noFill/>
          </a:ln>
        </p:spPr>
        <p:txBody>
          <a:bodyPr spcFirstLastPara="1" wrap="square" lIns="91425" tIns="91425" rIns="91425" bIns="91425" anchor="t" anchorCtr="0">
            <a:noAutofit/>
          </a:bodyPr>
          <a:lstStyle/>
          <a:p>
            <a:pPr marL="76200" lvl="1">
              <a:buSzPts val="1600"/>
            </a:pPr>
            <a:r>
              <a:rPr lang="en-US" sz="2400" b="0" i="0" u="none" strike="noStrike" cap="none" dirty="0">
                <a:solidFill>
                  <a:srgbClr val="EA4E60"/>
                </a:solidFill>
                <a:latin typeface="Calibri"/>
                <a:ea typeface="Calibri"/>
                <a:cs typeface="Calibri"/>
                <a:sym typeface="Calibri"/>
              </a:rPr>
              <a:t>&gt;</a:t>
            </a:r>
            <a:r>
              <a:rPr lang="en-US" sz="2400" b="0" i="0" u="none" strike="noStrike" cap="none" dirty="0">
                <a:solidFill>
                  <a:schemeClr val="lt1"/>
                </a:solidFill>
                <a:latin typeface="Calibri"/>
                <a:ea typeface="Calibri"/>
                <a:cs typeface="Calibri"/>
                <a:sym typeface="Calibri"/>
              </a:rPr>
              <a:t> </a:t>
            </a:r>
            <a:r>
              <a:rPr lang="en-US" sz="2400" b="0" i="0" u="none" strike="noStrike" cap="none" dirty="0" err="1">
                <a:solidFill>
                  <a:schemeClr val="lt1"/>
                </a:solidFill>
                <a:latin typeface="Calibri"/>
                <a:ea typeface="Calibri"/>
                <a:cs typeface="Calibri"/>
                <a:sym typeface="Calibri"/>
              </a:rPr>
              <a:t>Fórum</a:t>
            </a:r>
            <a:r>
              <a:rPr lang="en-US" sz="2400" b="0" i="0" u="none" strike="noStrike" cap="none" dirty="0">
                <a:solidFill>
                  <a:schemeClr val="lt1"/>
                </a:solidFill>
                <a:latin typeface="Calibri"/>
                <a:ea typeface="Calibri"/>
                <a:cs typeface="Calibri"/>
                <a:sym typeface="Calibri"/>
              </a:rPr>
              <a:t>/Artigos</a:t>
            </a:r>
            <a:r>
              <a:rPr lang="en-US" sz="2400" dirty="0">
                <a:solidFill>
                  <a:schemeClr val="lt1"/>
                </a:solidFill>
                <a:latin typeface="Calibri"/>
                <a:ea typeface="Calibri"/>
                <a:cs typeface="Calibri"/>
                <a:sym typeface="Calibri"/>
              </a:rPr>
              <a:t> - </a:t>
            </a:r>
            <a:r>
              <a:rPr lang="en-US" sz="2400" dirty="0">
                <a:solidFill>
                  <a:srgbClr val="EA4E60"/>
                </a:solidFill>
                <a:ea typeface="Calibri"/>
                <a:sym typeface="Calibri"/>
              </a:rPr>
              <a:t>https://web.dio.me/articles</a:t>
            </a:r>
            <a:endParaRPr lang="pt-BR" sz="2400" b="0" i="0" u="none" strike="noStrike" cap="none" dirty="0">
              <a:solidFill>
                <a:srgbClr val="EA4E60"/>
              </a:solidFill>
              <a:ea typeface="Calibri"/>
              <a:cs typeface="Calibri"/>
              <a:hlinkClick r:id="rId3">
                <a:extLst>
                  <a:ext uri="{A12FA001-AC4F-418D-AE19-62706E023703}">
                    <ahyp:hlinkClr xmlns:ahyp="http://schemas.microsoft.com/office/drawing/2018/hyperlinkcolor" val="tx"/>
                  </a:ext>
                </a:extLst>
              </a:hlinkClick>
            </a:endParaRPr>
          </a:p>
        </p:txBody>
      </p:sp>
      <p:sp>
        <p:nvSpPr>
          <p:cNvPr id="282" name="Google Shape;282;p14"/>
          <p:cNvSpPr txBox="1"/>
          <p:nvPr/>
        </p:nvSpPr>
        <p:spPr>
          <a:xfrm>
            <a:off x="1097377" y="1284651"/>
            <a:ext cx="6833892" cy="94584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5500" b="1" i="0" u="none" strike="noStrike" cap="none" err="1">
                <a:solidFill>
                  <a:srgbClr val="EA4E60"/>
                </a:solidFill>
                <a:latin typeface="Century Gothic"/>
                <a:ea typeface="Century Gothic"/>
                <a:cs typeface="Century Gothic"/>
                <a:sym typeface="Century Gothic"/>
              </a:rPr>
              <a:t>Dúvidas</a:t>
            </a:r>
            <a:r>
              <a:rPr lang="en-US" sz="5500" b="1" i="0" u="none" strike="noStrike" cap="none">
                <a:solidFill>
                  <a:srgbClr val="EA4E60"/>
                </a:solidFill>
                <a:latin typeface="Century Gothic"/>
                <a:ea typeface="Century Gothic"/>
                <a:cs typeface="Century Gothic"/>
                <a:sym typeface="Century Gothic"/>
              </a:rPr>
              <a:t>?</a:t>
            </a:r>
            <a:endParaRPr lang="en-US" sz="55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E0E80D14-D1AD-4C74-8489-88CB3A872750}"/>
              </a:ext>
            </a:extLst>
          </p:cNvPr>
          <p:cNvSpPr>
            <a:spLocks noGrp="1"/>
          </p:cNvSpPr>
          <p:nvPr>
            <p:ph type="sldNum" idx="12"/>
          </p:nvPr>
        </p:nvSpPr>
        <p:spPr/>
        <p:txBody>
          <a:bodyPr/>
          <a:lstStyle/>
          <a:p>
            <a:r>
              <a:rPr lang="en-US"/>
              <a:t>[</a:t>
            </a:r>
            <a:fld id="{00000000-1234-1234-1234-123412341234}" type="slidenum">
              <a:rPr lang="en-US" dirty="0">
                <a:solidFill>
                  <a:srgbClr val="EA4E60"/>
                </a:solidFill>
              </a:rPr>
              <a:t>32</a:t>
            </a:fld>
            <a:r>
              <a:rPr lang="en-US"/>
              <a:t>]</a:t>
            </a:r>
            <a:endParaRPr lang="pt-BR"/>
          </a:p>
        </p:txBody>
      </p:sp>
      <p:pic>
        <p:nvPicPr>
          <p:cNvPr id="4" name="Imagem 3">
            <a:extLst>
              <a:ext uri="{FF2B5EF4-FFF2-40B4-BE49-F238E27FC236}">
                <a16:creationId xmlns:a16="http://schemas.microsoft.com/office/drawing/2014/main" id="{791FD774-FCC0-2335-12E4-EA5E56375395}"/>
              </a:ext>
            </a:extLst>
          </p:cNvPr>
          <p:cNvPicPr>
            <a:picLocks noChangeAspect="1"/>
          </p:cNvPicPr>
          <p:nvPr/>
        </p:nvPicPr>
        <p:blipFill>
          <a:blip r:embed="rId4"/>
          <a:stretch>
            <a:fillRect/>
          </a:stretch>
        </p:blipFill>
        <p:spPr>
          <a:xfrm>
            <a:off x="8394292" y="161566"/>
            <a:ext cx="651673" cy="271497"/>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a:extLst>
            <a:ext uri="{FF2B5EF4-FFF2-40B4-BE49-F238E27FC236}">
              <a16:creationId xmlns:a16="http://schemas.microsoft.com/office/drawing/2014/main" id="{EFFB38A1-278D-2BB7-C62E-8BD46473E976}"/>
            </a:ext>
          </a:extLst>
        </p:cNvPr>
        <p:cNvGrpSpPr/>
        <p:nvPr/>
      </p:nvGrpSpPr>
      <p:grpSpPr>
        <a:xfrm>
          <a:off x="0" y="0"/>
          <a:ext cx="0" cy="0"/>
          <a:chOff x="0" y="0"/>
          <a:chExt cx="0" cy="0"/>
        </a:xfrm>
      </p:grpSpPr>
      <p:sp>
        <p:nvSpPr>
          <p:cNvPr id="194" name="Google Shape;194;p5">
            <a:extLst>
              <a:ext uri="{FF2B5EF4-FFF2-40B4-BE49-F238E27FC236}">
                <a16:creationId xmlns:a16="http://schemas.microsoft.com/office/drawing/2014/main" id="{70F764C7-9FFA-7739-CE83-249DBADB199D}"/>
              </a:ext>
            </a:extLst>
          </p:cNvPr>
          <p:cNvSpPr txBox="1"/>
          <p:nvPr/>
        </p:nvSpPr>
        <p:spPr>
          <a:xfrm>
            <a:off x="565525" y="3874338"/>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i="0" u="none" strike="noStrike" cap="none">
                <a:solidFill>
                  <a:srgbClr val="A5A5A5"/>
                </a:solidFill>
                <a:latin typeface="Calibri"/>
                <a:ea typeface="Calibri"/>
                <a:cs typeface="Calibri"/>
              </a:rPr>
              <a:t>Github Copilot, Ética e você</a:t>
            </a:r>
            <a:endParaRPr lang="pt-BR" sz="2400" i="0" u="none" strike="noStrike" cap="none" dirty="0">
              <a:solidFill>
                <a:srgbClr val="A5A5A5"/>
              </a:solidFill>
              <a:latin typeface="Calibri"/>
              <a:ea typeface="Calibri"/>
              <a:cs typeface="Calibri"/>
            </a:endParaRPr>
          </a:p>
        </p:txBody>
      </p:sp>
      <p:sp>
        <p:nvSpPr>
          <p:cNvPr id="196" name="Google Shape;196;p5">
            <a:extLst>
              <a:ext uri="{FF2B5EF4-FFF2-40B4-BE49-F238E27FC236}">
                <a16:creationId xmlns:a16="http://schemas.microsoft.com/office/drawing/2014/main" id="{B7B63D09-035D-049B-9948-B4F7C1E48ABC}"/>
              </a:ext>
            </a:extLst>
          </p:cNvPr>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pt-BR" sz="4000" b="1" i="0" u="none" strike="noStrike" cap="none" dirty="0">
                <a:solidFill>
                  <a:srgbClr val="EA4E60"/>
                </a:solidFill>
                <a:latin typeface="Century Gothic"/>
                <a:ea typeface="Century Gothic"/>
                <a:cs typeface="Century Gothic"/>
                <a:sym typeface="Century Gothic"/>
              </a:rPr>
              <a:t>É </a:t>
            </a:r>
            <a:r>
              <a:rPr lang="pt-BR" sz="4000" b="1" i="0" u="none" strike="noStrike" cap="none" dirty="0" err="1">
                <a:solidFill>
                  <a:srgbClr val="EA4E60"/>
                </a:solidFill>
                <a:latin typeface="Century Gothic"/>
                <a:ea typeface="Century Gothic"/>
                <a:cs typeface="Century Gothic"/>
                <a:sym typeface="Century Gothic"/>
              </a:rPr>
              <a:t>Co-pilot</a:t>
            </a:r>
            <a:r>
              <a:rPr lang="pt-BR" sz="4000" b="1" dirty="0">
                <a:solidFill>
                  <a:srgbClr val="EA4E60"/>
                </a:solidFill>
                <a:latin typeface="Century Gothic"/>
                <a:ea typeface="Century Gothic"/>
                <a:cs typeface="Century Gothic"/>
                <a:sym typeface="Century Gothic"/>
              </a:rPr>
              <a:t>, não é </a:t>
            </a:r>
            <a:r>
              <a:rPr lang="pt-BR" sz="4000" b="1" dirty="0" err="1">
                <a:solidFill>
                  <a:srgbClr val="EA4E60"/>
                </a:solidFill>
                <a:latin typeface="Century Gothic"/>
                <a:ea typeface="Century Gothic"/>
                <a:cs typeface="Century Gothic"/>
                <a:sym typeface="Century Gothic"/>
              </a:rPr>
              <a:t>pilot</a:t>
            </a:r>
            <a:endParaRPr sz="4000" b="1" i="0" u="none" strike="noStrike" cap="none" dirty="0">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243173BB-F557-4549-851F-E211E1FD1518}"/>
              </a:ext>
            </a:extLst>
          </p:cNvPr>
          <p:cNvSpPr>
            <a:spLocks noGrp="1"/>
          </p:cNvSpPr>
          <p:nvPr>
            <p:ph type="sldNum" idx="12"/>
          </p:nvPr>
        </p:nvSpPr>
        <p:spPr/>
        <p:txBody>
          <a:bodyPr/>
          <a:lstStyle/>
          <a:p>
            <a:r>
              <a:rPr lang="en-US"/>
              <a:t>[</a:t>
            </a:r>
            <a:fld id="{00000000-1234-1234-1234-123412341234}" type="slidenum">
              <a:rPr lang="en-US">
                <a:solidFill>
                  <a:srgbClr val="EA4E60"/>
                </a:solidFill>
              </a:rPr>
              <a:t>33</a:t>
            </a:fld>
            <a:r>
              <a:rPr lang="en-US"/>
              <a:t>]</a:t>
            </a:r>
            <a:endParaRPr lang="pt-BR"/>
          </a:p>
        </p:txBody>
      </p:sp>
      <p:pic>
        <p:nvPicPr>
          <p:cNvPr id="5" name="Imagem 4">
            <a:extLst>
              <a:ext uri="{FF2B5EF4-FFF2-40B4-BE49-F238E27FC236}">
                <a16:creationId xmlns:a16="http://schemas.microsoft.com/office/drawing/2014/main" id="{30C9A457-0166-28EC-917D-4ABA978A0496}"/>
              </a:ext>
            </a:extLst>
          </p:cNvPr>
          <p:cNvPicPr>
            <a:picLocks noChangeAspect="1"/>
          </p:cNvPicPr>
          <p:nvPr/>
        </p:nvPicPr>
        <p:blipFill>
          <a:blip r:embed="rId3"/>
          <a:stretch>
            <a:fillRect/>
          </a:stretch>
        </p:blipFill>
        <p:spPr>
          <a:xfrm>
            <a:off x="8394292" y="161566"/>
            <a:ext cx="651673" cy="271497"/>
          </a:xfrm>
          <a:prstGeom prst="rect">
            <a:avLst/>
          </a:prstGeom>
        </p:spPr>
      </p:pic>
    </p:spTree>
    <p:extLst>
      <p:ext uri="{BB962C8B-B14F-4D97-AF65-F5344CB8AC3E}">
        <p14:creationId xmlns:p14="http://schemas.microsoft.com/office/powerpoint/2010/main" val="989676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FB02CB73-ABA8-5489-21D7-F7958873F5BB}"/>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A6A64FC7-2418-0861-738D-9B6B9B09CD9D}"/>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b="0" i="0" u="none" strike="noStrike" cap="none" dirty="0">
                <a:solidFill>
                  <a:srgbClr val="040A24"/>
                </a:solidFill>
                <a:latin typeface="Calibri"/>
                <a:ea typeface="Calibri"/>
                <a:cs typeface="Calibri"/>
                <a:sym typeface="Calibri"/>
              </a:rPr>
              <a:t>Bem.. É nossa!</a:t>
            </a:r>
            <a:endParaRPr sz="2400" b="0" i="0" u="none" strike="noStrike" cap="none" dirty="0">
              <a:solidFill>
                <a:srgbClr val="040A24"/>
              </a:solidFill>
              <a:latin typeface="Calibri"/>
              <a:ea typeface="Calibri"/>
              <a:cs typeface="Calibri"/>
              <a:sym typeface="Calibri"/>
            </a:endParaRPr>
          </a:p>
        </p:txBody>
      </p:sp>
      <p:sp>
        <p:nvSpPr>
          <p:cNvPr id="204" name="Google Shape;204;g109ffa863cd_0_328">
            <a:extLst>
              <a:ext uri="{FF2B5EF4-FFF2-40B4-BE49-F238E27FC236}">
                <a16:creationId xmlns:a16="http://schemas.microsoft.com/office/drawing/2014/main" id="{04E0FCFE-C05B-24F4-FED7-AF9B6F3C8245}"/>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err="1">
                <a:solidFill>
                  <a:srgbClr val="EA4E60"/>
                </a:solidFill>
                <a:latin typeface="Century Gothic"/>
                <a:ea typeface="Century Gothic"/>
                <a:cs typeface="Century Gothic"/>
                <a:sym typeface="Century Gothic"/>
              </a:rPr>
              <a:t>Responsabilidade</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pelo</a:t>
            </a:r>
            <a:r>
              <a:rPr lang="en-US" sz="4000" b="1" dirty="0">
                <a:solidFill>
                  <a:srgbClr val="EA4E60"/>
                </a:solidFill>
                <a:latin typeface="Century Gothic"/>
                <a:ea typeface="Century Gothic"/>
                <a:cs typeface="Century Gothic"/>
                <a:sym typeface="Century Gothic"/>
              </a:rPr>
              <a:t> Código</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7546E1FB-E9B9-104A-8656-FC1C7C321B65}"/>
              </a:ext>
            </a:extLst>
          </p:cNvPr>
          <p:cNvSpPr>
            <a:spLocks noGrp="1"/>
          </p:cNvSpPr>
          <p:nvPr>
            <p:ph type="sldNum" idx="12"/>
          </p:nvPr>
        </p:nvSpPr>
        <p:spPr/>
        <p:txBody>
          <a:bodyPr/>
          <a:lstStyle/>
          <a:p>
            <a:r>
              <a:rPr lang="en-US"/>
              <a:t>[</a:t>
            </a:r>
            <a:fld id="{00000000-1234-1234-1234-123412341234}" type="slidenum">
              <a:rPr lang="en-US">
                <a:solidFill>
                  <a:srgbClr val="EA4E60"/>
                </a:solidFill>
              </a:rPr>
              <a:t>34</a:t>
            </a:fld>
            <a:r>
              <a:rPr lang="en-US"/>
              <a:t>]</a:t>
            </a:r>
            <a:endParaRPr lang="pt-BR"/>
          </a:p>
        </p:txBody>
      </p:sp>
      <p:pic>
        <p:nvPicPr>
          <p:cNvPr id="5" name="Imagem 3">
            <a:extLst>
              <a:ext uri="{FF2B5EF4-FFF2-40B4-BE49-F238E27FC236}">
                <a16:creationId xmlns:a16="http://schemas.microsoft.com/office/drawing/2014/main" id="{A10E33A2-1F4F-8616-43C1-9E27E6022A38}"/>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15246612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C46DDDC3-5E3F-651D-3EC8-97011EBA27FA}"/>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EE5F29E2-0E0E-5C2D-44F7-30B2B09DECF6}"/>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b="0" i="0" u="none" strike="noStrike" cap="none" dirty="0">
                <a:solidFill>
                  <a:srgbClr val="040A24"/>
                </a:solidFill>
                <a:latin typeface="Calibri"/>
                <a:ea typeface="Calibri"/>
                <a:cs typeface="Calibri"/>
                <a:sym typeface="Calibri"/>
              </a:rPr>
              <a:t>O </a:t>
            </a:r>
            <a:r>
              <a:rPr lang="pt-BR" sz="2400" b="0" i="0" u="none" strike="noStrike" cap="none" dirty="0" err="1">
                <a:solidFill>
                  <a:srgbClr val="040A24"/>
                </a:solidFill>
                <a:latin typeface="Calibri"/>
                <a:ea typeface="Calibri"/>
                <a:cs typeface="Calibri"/>
                <a:sym typeface="Calibri"/>
              </a:rPr>
              <a:t>Copilot</a:t>
            </a:r>
            <a:r>
              <a:rPr lang="pt-BR" sz="2400" b="0" i="0" u="none" strike="noStrike" cap="none" dirty="0">
                <a:solidFill>
                  <a:srgbClr val="040A24"/>
                </a:solidFill>
                <a:latin typeface="Calibri"/>
                <a:ea typeface="Calibri"/>
                <a:cs typeface="Calibri"/>
                <a:sym typeface="Calibri"/>
              </a:rPr>
              <a:t> não precisa treinar no seus dados, lembre-se de desabilitar se preciso!</a:t>
            </a:r>
            <a:endParaRPr sz="2400" b="0" i="0" u="none" strike="noStrike" cap="none" dirty="0">
              <a:solidFill>
                <a:srgbClr val="040A24"/>
              </a:solidFill>
              <a:latin typeface="Calibri"/>
              <a:ea typeface="Calibri"/>
              <a:cs typeface="Calibri"/>
              <a:sym typeface="Calibri"/>
            </a:endParaRPr>
          </a:p>
        </p:txBody>
      </p:sp>
      <p:sp>
        <p:nvSpPr>
          <p:cNvPr id="204" name="Google Shape;204;g109ffa863cd_0_328">
            <a:extLst>
              <a:ext uri="{FF2B5EF4-FFF2-40B4-BE49-F238E27FC236}">
                <a16:creationId xmlns:a16="http://schemas.microsoft.com/office/drawing/2014/main" id="{FE25422A-EC69-977D-D50B-B9DC920E5C9A}"/>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Dados </a:t>
            </a:r>
            <a:r>
              <a:rPr lang="en-US" sz="4000" b="1" dirty="0" err="1">
                <a:solidFill>
                  <a:srgbClr val="EA4E60"/>
                </a:solidFill>
                <a:latin typeface="Century Gothic"/>
                <a:ea typeface="Century Gothic"/>
                <a:cs typeface="Century Gothic"/>
                <a:sym typeface="Century Gothic"/>
              </a:rPr>
              <a:t>pessoais</a:t>
            </a:r>
            <a:r>
              <a:rPr lang="en-US" sz="4000" b="1" dirty="0">
                <a:solidFill>
                  <a:srgbClr val="EA4E60"/>
                </a:solidFill>
                <a:latin typeface="Century Gothic"/>
                <a:ea typeface="Century Gothic"/>
                <a:cs typeface="Century Gothic"/>
                <a:sym typeface="Century Gothic"/>
              </a:rPr>
              <a:t> e </a:t>
            </a:r>
            <a:r>
              <a:rPr lang="en-US" sz="4000" b="1" dirty="0" err="1">
                <a:solidFill>
                  <a:srgbClr val="EA4E60"/>
                </a:solidFill>
                <a:latin typeface="Century Gothic"/>
                <a:ea typeface="Century Gothic"/>
                <a:cs typeface="Century Gothic"/>
                <a:sym typeface="Century Gothic"/>
              </a:rPr>
              <a:t>Você</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0ED94D79-8883-4041-5187-9FD142D683FA}"/>
              </a:ext>
            </a:extLst>
          </p:cNvPr>
          <p:cNvSpPr>
            <a:spLocks noGrp="1"/>
          </p:cNvSpPr>
          <p:nvPr>
            <p:ph type="sldNum" idx="12"/>
          </p:nvPr>
        </p:nvSpPr>
        <p:spPr/>
        <p:txBody>
          <a:bodyPr/>
          <a:lstStyle/>
          <a:p>
            <a:r>
              <a:rPr lang="en-US"/>
              <a:t>[</a:t>
            </a:r>
            <a:fld id="{00000000-1234-1234-1234-123412341234}" type="slidenum">
              <a:rPr lang="en-US">
                <a:solidFill>
                  <a:srgbClr val="EA4E60"/>
                </a:solidFill>
              </a:rPr>
              <a:t>35</a:t>
            </a:fld>
            <a:r>
              <a:rPr lang="en-US"/>
              <a:t>]</a:t>
            </a:r>
            <a:endParaRPr lang="pt-BR"/>
          </a:p>
        </p:txBody>
      </p:sp>
      <p:pic>
        <p:nvPicPr>
          <p:cNvPr id="5" name="Imagem 3">
            <a:extLst>
              <a:ext uri="{FF2B5EF4-FFF2-40B4-BE49-F238E27FC236}">
                <a16:creationId xmlns:a16="http://schemas.microsoft.com/office/drawing/2014/main" id="{B0650A13-722C-2169-67CF-650DCBC24994}"/>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1891435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761951F2-0B2A-2F22-5542-3F68BC42516F}"/>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F8104293-A674-019F-F2E0-72F91BA3136A}"/>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Em resumo: O </a:t>
            </a:r>
            <a:r>
              <a:rPr lang="pt-BR" sz="2400" dirty="0" err="1">
                <a:solidFill>
                  <a:srgbClr val="040A24"/>
                </a:solidFill>
                <a:latin typeface="Calibri"/>
                <a:ea typeface="Calibri"/>
                <a:cs typeface="Calibri"/>
                <a:sym typeface="Calibri"/>
              </a:rPr>
              <a:t>copilot</a:t>
            </a:r>
            <a:r>
              <a:rPr lang="pt-BR" sz="2400" dirty="0">
                <a:solidFill>
                  <a:srgbClr val="040A24"/>
                </a:solidFill>
                <a:latin typeface="Calibri"/>
                <a:ea typeface="Calibri"/>
                <a:cs typeface="Calibri"/>
                <a:sym typeface="Calibri"/>
              </a:rPr>
              <a:t> é treinado com código feito no GitHub. Lembre-se de verificar de risco.</a:t>
            </a:r>
            <a:endParaRPr sz="2400" b="0" i="0" u="none" strike="noStrike" cap="none" dirty="0">
              <a:solidFill>
                <a:srgbClr val="040A24"/>
              </a:solidFill>
              <a:latin typeface="Calibri"/>
              <a:ea typeface="Calibri"/>
              <a:cs typeface="Calibri"/>
              <a:sym typeface="Calibri"/>
            </a:endParaRPr>
          </a:p>
        </p:txBody>
      </p:sp>
      <p:sp>
        <p:nvSpPr>
          <p:cNvPr id="204" name="Google Shape;204;g109ffa863cd_0_328">
            <a:extLst>
              <a:ext uri="{FF2B5EF4-FFF2-40B4-BE49-F238E27FC236}">
                <a16:creationId xmlns:a16="http://schemas.microsoft.com/office/drawing/2014/main" id="{B9CB7AB0-A873-D1AA-E5DB-20A92C90E5B7}"/>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err="1">
                <a:solidFill>
                  <a:srgbClr val="EA4E60"/>
                </a:solidFill>
                <a:latin typeface="Century Gothic"/>
                <a:ea typeface="Century Gothic"/>
                <a:cs typeface="Century Gothic"/>
                <a:sym typeface="Century Gothic"/>
              </a:rPr>
              <a:t>Propriedade</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Intelectual</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BF43AB6D-E042-F638-9D60-13B0CF98D0EA}"/>
              </a:ext>
            </a:extLst>
          </p:cNvPr>
          <p:cNvSpPr>
            <a:spLocks noGrp="1"/>
          </p:cNvSpPr>
          <p:nvPr>
            <p:ph type="sldNum" idx="12"/>
          </p:nvPr>
        </p:nvSpPr>
        <p:spPr/>
        <p:txBody>
          <a:bodyPr/>
          <a:lstStyle/>
          <a:p>
            <a:r>
              <a:rPr lang="en-US"/>
              <a:t>[</a:t>
            </a:r>
            <a:fld id="{00000000-1234-1234-1234-123412341234}" type="slidenum">
              <a:rPr lang="en-US">
                <a:solidFill>
                  <a:srgbClr val="EA4E60"/>
                </a:solidFill>
              </a:rPr>
              <a:t>36</a:t>
            </a:fld>
            <a:r>
              <a:rPr lang="en-US"/>
              <a:t>]</a:t>
            </a:r>
            <a:endParaRPr lang="pt-BR"/>
          </a:p>
        </p:txBody>
      </p:sp>
      <p:pic>
        <p:nvPicPr>
          <p:cNvPr id="5" name="Imagem 3">
            <a:extLst>
              <a:ext uri="{FF2B5EF4-FFF2-40B4-BE49-F238E27FC236}">
                <a16:creationId xmlns:a16="http://schemas.microsoft.com/office/drawing/2014/main" id="{5A9BDBD1-90A3-4772-EF0C-94256D2AFF09}"/>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36569455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5C232672-E5FA-38A9-2337-97FE21FDD2F2}"/>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8AEBBDCF-C2CF-7FC2-767E-BF3E8388880A}"/>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b="0" i="0" u="none" strike="noStrike" cap="none" dirty="0">
                <a:solidFill>
                  <a:srgbClr val="040A24"/>
                </a:solidFill>
                <a:latin typeface="Calibri"/>
                <a:ea typeface="Calibri"/>
                <a:cs typeface="Calibri"/>
                <a:sym typeface="Calibri"/>
              </a:rPr>
              <a:t>O GitHub </a:t>
            </a:r>
            <a:r>
              <a:rPr lang="pt-BR" sz="2400" b="0" i="0" u="none" strike="noStrike" cap="none" dirty="0" err="1">
                <a:solidFill>
                  <a:srgbClr val="040A24"/>
                </a:solidFill>
                <a:latin typeface="Calibri"/>
                <a:ea typeface="Calibri"/>
                <a:cs typeface="Calibri"/>
                <a:sym typeface="Calibri"/>
              </a:rPr>
              <a:t>Copilot</a:t>
            </a:r>
            <a:r>
              <a:rPr lang="pt-BR" sz="2400" b="0" i="0" u="none" strike="noStrike" cap="none" dirty="0">
                <a:solidFill>
                  <a:srgbClr val="040A24"/>
                </a:solidFill>
                <a:latin typeface="Calibri"/>
                <a:ea typeface="Calibri"/>
                <a:cs typeface="Calibri"/>
                <a:sym typeface="Calibri"/>
              </a:rPr>
              <a:t> não copia e cola código.</a:t>
            </a:r>
          </a:p>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O GitHub/Microsoft não possui os seus </a:t>
            </a:r>
            <a:r>
              <a:rPr lang="pt-BR" sz="2400" dirty="0" err="1">
                <a:solidFill>
                  <a:srgbClr val="040A24"/>
                </a:solidFill>
                <a:latin typeface="Calibri"/>
                <a:ea typeface="Calibri"/>
                <a:cs typeface="Calibri"/>
                <a:sym typeface="Calibri"/>
              </a:rPr>
              <a:t>Snippets</a:t>
            </a:r>
            <a:r>
              <a:rPr lang="pt-BR" sz="2400" dirty="0">
                <a:solidFill>
                  <a:srgbClr val="040A24"/>
                </a:solidFill>
                <a:latin typeface="Calibri"/>
                <a:ea typeface="Calibri"/>
                <a:cs typeface="Calibri"/>
                <a:sym typeface="Calibri"/>
              </a:rPr>
              <a:t> de código.</a:t>
            </a:r>
            <a:endParaRPr sz="2400" b="0" i="0" u="none" strike="noStrike" cap="none" dirty="0">
              <a:solidFill>
                <a:srgbClr val="040A24"/>
              </a:solidFill>
              <a:latin typeface="Calibri"/>
              <a:ea typeface="Calibri"/>
              <a:cs typeface="Calibri"/>
              <a:sym typeface="Calibri"/>
            </a:endParaRPr>
          </a:p>
        </p:txBody>
      </p:sp>
      <p:sp>
        <p:nvSpPr>
          <p:cNvPr id="204" name="Google Shape;204;g109ffa863cd_0_328">
            <a:extLst>
              <a:ext uri="{FF2B5EF4-FFF2-40B4-BE49-F238E27FC236}">
                <a16:creationId xmlns:a16="http://schemas.microsoft.com/office/drawing/2014/main" id="{0A3088CF-906F-D38F-6709-013B31FE455E}"/>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err="1">
                <a:solidFill>
                  <a:srgbClr val="EA4E60"/>
                </a:solidFill>
                <a:latin typeface="Century Gothic"/>
                <a:ea typeface="Century Gothic"/>
                <a:cs typeface="Century Gothic"/>
                <a:sym typeface="Century Gothic"/>
              </a:rPr>
              <a:t>Propriedade</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Intelectual</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9B8741E1-6B5C-69C3-55A9-A50497601CC0}"/>
              </a:ext>
            </a:extLst>
          </p:cNvPr>
          <p:cNvSpPr>
            <a:spLocks noGrp="1"/>
          </p:cNvSpPr>
          <p:nvPr>
            <p:ph type="sldNum" idx="12"/>
          </p:nvPr>
        </p:nvSpPr>
        <p:spPr/>
        <p:txBody>
          <a:bodyPr/>
          <a:lstStyle/>
          <a:p>
            <a:r>
              <a:rPr lang="en-US"/>
              <a:t>[</a:t>
            </a:r>
            <a:fld id="{00000000-1234-1234-1234-123412341234}" type="slidenum">
              <a:rPr lang="en-US">
                <a:solidFill>
                  <a:srgbClr val="EA4E60"/>
                </a:solidFill>
              </a:rPr>
              <a:t>37</a:t>
            </a:fld>
            <a:r>
              <a:rPr lang="en-US"/>
              <a:t>]</a:t>
            </a:r>
            <a:endParaRPr lang="pt-BR"/>
          </a:p>
        </p:txBody>
      </p:sp>
      <p:pic>
        <p:nvPicPr>
          <p:cNvPr id="5" name="Imagem 3">
            <a:extLst>
              <a:ext uri="{FF2B5EF4-FFF2-40B4-BE49-F238E27FC236}">
                <a16:creationId xmlns:a16="http://schemas.microsoft.com/office/drawing/2014/main" id="{1DD1C5DE-0306-BCE8-2162-D1358A9F2DCC}"/>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41726473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37AFDCCB-DCD4-E8FB-E60F-28A7C7D32D48}"/>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AE10C2D8-3CEA-B7F9-735F-1B0F59B27905}"/>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dirty="0" err="1">
                <a:solidFill>
                  <a:srgbClr val="040A24"/>
                </a:solidFill>
                <a:latin typeface="Calibri"/>
                <a:ea typeface="Calibri"/>
                <a:cs typeface="Calibri"/>
                <a:sym typeface="Calibri"/>
              </a:rPr>
              <a:t>Suggestion</a:t>
            </a:r>
            <a:r>
              <a:rPr lang="pt-BR" sz="2400" dirty="0">
                <a:solidFill>
                  <a:srgbClr val="040A24"/>
                </a:solidFill>
                <a:latin typeface="Calibri"/>
                <a:ea typeface="Calibri"/>
                <a:cs typeface="Calibri"/>
                <a:sym typeface="Calibri"/>
              </a:rPr>
              <a:t> </a:t>
            </a:r>
            <a:r>
              <a:rPr lang="pt-BR" sz="2400" dirty="0" err="1">
                <a:solidFill>
                  <a:srgbClr val="040A24"/>
                </a:solidFill>
                <a:latin typeface="Calibri"/>
                <a:ea typeface="Calibri"/>
                <a:cs typeface="Calibri"/>
                <a:sym typeface="Calibri"/>
              </a:rPr>
              <a:t>Collection</a:t>
            </a:r>
            <a:r>
              <a:rPr lang="pt-BR" sz="2400" dirty="0">
                <a:solidFill>
                  <a:srgbClr val="040A24"/>
                </a:solidFill>
                <a:latin typeface="Calibri"/>
                <a:ea typeface="Calibri"/>
                <a:cs typeface="Calibri"/>
                <a:sym typeface="Calibri"/>
              </a:rPr>
              <a:t>, </a:t>
            </a:r>
            <a:r>
              <a:rPr lang="pt-BR" sz="2400" dirty="0" err="1">
                <a:solidFill>
                  <a:srgbClr val="040A24"/>
                </a:solidFill>
                <a:latin typeface="Calibri"/>
                <a:ea typeface="Calibri"/>
                <a:cs typeface="Calibri"/>
                <a:sym typeface="Calibri"/>
              </a:rPr>
              <a:t>Public</a:t>
            </a:r>
            <a:r>
              <a:rPr lang="pt-BR" sz="2400" dirty="0">
                <a:solidFill>
                  <a:srgbClr val="040A24"/>
                </a:solidFill>
                <a:latin typeface="Calibri"/>
                <a:ea typeface="Calibri"/>
                <a:cs typeface="Calibri"/>
                <a:sym typeface="Calibri"/>
              </a:rPr>
              <a:t> </a:t>
            </a:r>
            <a:r>
              <a:rPr lang="pt-BR" sz="2400" dirty="0" err="1">
                <a:solidFill>
                  <a:srgbClr val="040A24"/>
                </a:solidFill>
                <a:latin typeface="Calibri"/>
                <a:ea typeface="Calibri"/>
                <a:cs typeface="Calibri"/>
                <a:sym typeface="Calibri"/>
              </a:rPr>
              <a:t>Code</a:t>
            </a:r>
            <a:r>
              <a:rPr lang="pt-BR" sz="2400" dirty="0">
                <a:solidFill>
                  <a:srgbClr val="040A24"/>
                </a:solidFill>
                <a:latin typeface="Calibri"/>
                <a:ea typeface="Calibri"/>
                <a:cs typeface="Calibri"/>
                <a:sym typeface="Calibri"/>
              </a:rPr>
              <a:t> e pesquisa Web no </a:t>
            </a:r>
            <a:r>
              <a:rPr lang="pt-BR" sz="2400" dirty="0" err="1">
                <a:solidFill>
                  <a:srgbClr val="040A24"/>
                </a:solidFill>
                <a:latin typeface="Calibri"/>
                <a:ea typeface="Calibri"/>
                <a:cs typeface="Calibri"/>
                <a:sym typeface="Calibri"/>
              </a:rPr>
              <a:t>Copilot</a:t>
            </a:r>
            <a:r>
              <a:rPr lang="pt-BR" sz="2400" dirty="0">
                <a:solidFill>
                  <a:srgbClr val="040A24"/>
                </a:solidFill>
                <a:latin typeface="Calibri"/>
                <a:ea typeface="Calibri"/>
                <a:cs typeface="Calibri"/>
                <a:sym typeface="Calibri"/>
              </a:rPr>
              <a:t> Chat.</a:t>
            </a:r>
            <a:endParaRPr sz="2400" b="0" i="0" u="none" strike="noStrike" cap="none" dirty="0">
              <a:solidFill>
                <a:srgbClr val="040A24"/>
              </a:solidFill>
              <a:latin typeface="Calibri"/>
              <a:ea typeface="Calibri"/>
              <a:cs typeface="Calibri"/>
              <a:sym typeface="Calibri"/>
            </a:endParaRPr>
          </a:p>
        </p:txBody>
      </p:sp>
      <p:sp>
        <p:nvSpPr>
          <p:cNvPr id="204" name="Google Shape;204;g109ffa863cd_0_328">
            <a:extLst>
              <a:ext uri="{FF2B5EF4-FFF2-40B4-BE49-F238E27FC236}">
                <a16:creationId xmlns:a16="http://schemas.microsoft.com/office/drawing/2014/main" id="{DBF3522B-A4C3-76E1-1E22-6C7D94FC9AB8}"/>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err="1">
                <a:solidFill>
                  <a:srgbClr val="EA4E60"/>
                </a:solidFill>
                <a:latin typeface="Century Gothic"/>
                <a:ea typeface="Century Gothic"/>
                <a:cs typeface="Century Gothic"/>
                <a:sym typeface="Century Gothic"/>
              </a:rPr>
              <a:t>Filtros</a:t>
            </a:r>
            <a:r>
              <a:rPr lang="en-US" sz="4000" b="1" dirty="0">
                <a:solidFill>
                  <a:srgbClr val="EA4E60"/>
                </a:solidFill>
                <a:latin typeface="Century Gothic"/>
                <a:ea typeface="Century Gothic"/>
                <a:cs typeface="Century Gothic"/>
                <a:sym typeface="Century Gothic"/>
              </a:rPr>
              <a:t> no Copilot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DBBE5C57-FF5A-F96E-A62B-C4615E209CEE}"/>
              </a:ext>
            </a:extLst>
          </p:cNvPr>
          <p:cNvSpPr>
            <a:spLocks noGrp="1"/>
          </p:cNvSpPr>
          <p:nvPr>
            <p:ph type="sldNum" idx="12"/>
          </p:nvPr>
        </p:nvSpPr>
        <p:spPr/>
        <p:txBody>
          <a:bodyPr/>
          <a:lstStyle/>
          <a:p>
            <a:r>
              <a:rPr lang="en-US"/>
              <a:t>[</a:t>
            </a:r>
            <a:fld id="{00000000-1234-1234-1234-123412341234}" type="slidenum">
              <a:rPr lang="en-US">
                <a:solidFill>
                  <a:srgbClr val="EA4E60"/>
                </a:solidFill>
              </a:rPr>
              <a:t>38</a:t>
            </a:fld>
            <a:r>
              <a:rPr lang="en-US"/>
              <a:t>]</a:t>
            </a:r>
            <a:endParaRPr lang="pt-BR"/>
          </a:p>
        </p:txBody>
      </p:sp>
      <p:pic>
        <p:nvPicPr>
          <p:cNvPr id="5" name="Imagem 3">
            <a:extLst>
              <a:ext uri="{FF2B5EF4-FFF2-40B4-BE49-F238E27FC236}">
                <a16:creationId xmlns:a16="http://schemas.microsoft.com/office/drawing/2014/main" id="{9378B2ED-D57E-4E43-917D-B74E3EA627F8}"/>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16144628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548825F7-95B2-E6AD-1C8D-BD52027DBBB4}"/>
            </a:ext>
          </a:extLst>
        </p:cNvPr>
        <p:cNvGrpSpPr/>
        <p:nvPr/>
      </p:nvGrpSpPr>
      <p:grpSpPr>
        <a:xfrm>
          <a:off x="0" y="0"/>
          <a:ext cx="0" cy="0"/>
          <a:chOff x="0" y="0"/>
          <a:chExt cx="0" cy="0"/>
        </a:xfrm>
      </p:grpSpPr>
      <p:sp>
        <p:nvSpPr>
          <p:cNvPr id="204" name="Google Shape;204;g109ffa863cd_0_328">
            <a:extLst>
              <a:ext uri="{FF2B5EF4-FFF2-40B4-BE49-F238E27FC236}">
                <a16:creationId xmlns:a16="http://schemas.microsoft.com/office/drawing/2014/main" id="{D2CA0F64-F2AF-E3E6-E7E7-E0133FCF7181}"/>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IA </a:t>
            </a:r>
            <a:r>
              <a:rPr lang="en-US" sz="4000" b="1" dirty="0" err="1">
                <a:solidFill>
                  <a:srgbClr val="EA4E60"/>
                </a:solidFill>
                <a:latin typeface="Century Gothic"/>
                <a:ea typeface="Century Gothic"/>
                <a:cs typeface="Century Gothic"/>
                <a:sym typeface="Century Gothic"/>
              </a:rPr>
              <a:t>Responsável</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ADA0C71B-A025-8AFE-D552-C0021D685B10}"/>
              </a:ext>
            </a:extLst>
          </p:cNvPr>
          <p:cNvSpPr>
            <a:spLocks noGrp="1"/>
          </p:cNvSpPr>
          <p:nvPr>
            <p:ph type="sldNum" idx="12"/>
          </p:nvPr>
        </p:nvSpPr>
        <p:spPr/>
        <p:txBody>
          <a:bodyPr/>
          <a:lstStyle/>
          <a:p>
            <a:r>
              <a:rPr lang="en-US"/>
              <a:t>[</a:t>
            </a:r>
            <a:fld id="{00000000-1234-1234-1234-123412341234}" type="slidenum">
              <a:rPr lang="en-US">
                <a:solidFill>
                  <a:srgbClr val="EA4E60"/>
                </a:solidFill>
              </a:rPr>
              <a:t>39</a:t>
            </a:fld>
            <a:r>
              <a:rPr lang="en-US"/>
              <a:t>]</a:t>
            </a:r>
            <a:endParaRPr lang="pt-BR"/>
          </a:p>
        </p:txBody>
      </p:sp>
      <p:pic>
        <p:nvPicPr>
          <p:cNvPr id="5" name="Imagem 3">
            <a:extLst>
              <a:ext uri="{FF2B5EF4-FFF2-40B4-BE49-F238E27FC236}">
                <a16:creationId xmlns:a16="http://schemas.microsoft.com/office/drawing/2014/main" id="{E4F3BF4E-E07D-3386-602A-95CEC19E7D4C}"/>
              </a:ext>
            </a:extLst>
          </p:cNvPr>
          <p:cNvPicPr>
            <a:picLocks noChangeAspect="1"/>
          </p:cNvPicPr>
          <p:nvPr/>
        </p:nvPicPr>
        <p:blipFill>
          <a:blip r:embed="rId3"/>
          <a:stretch>
            <a:fillRect/>
          </a:stretch>
        </p:blipFill>
        <p:spPr>
          <a:xfrm>
            <a:off x="8427350" y="150783"/>
            <a:ext cx="597049" cy="251208"/>
          </a:xfrm>
          <a:prstGeom prst="rect">
            <a:avLst/>
          </a:prstGeom>
        </p:spPr>
      </p:pic>
      <p:graphicFrame>
        <p:nvGraphicFramePr>
          <p:cNvPr id="2" name="Diagrama 1">
            <a:extLst>
              <a:ext uri="{FF2B5EF4-FFF2-40B4-BE49-F238E27FC236}">
                <a16:creationId xmlns:a16="http://schemas.microsoft.com/office/drawing/2014/main" id="{33AEEF4A-A606-00D5-D0B5-24B481756044}"/>
              </a:ext>
            </a:extLst>
          </p:cNvPr>
          <p:cNvGraphicFramePr/>
          <p:nvPr/>
        </p:nvGraphicFramePr>
        <p:xfrm>
          <a:off x="690284" y="1404318"/>
          <a:ext cx="6396316" cy="32321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13258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4"/>
        <p:cNvGrpSpPr/>
        <p:nvPr/>
      </p:nvGrpSpPr>
      <p:grpSpPr>
        <a:xfrm>
          <a:off x="0" y="0"/>
          <a:ext cx="0" cy="0"/>
          <a:chOff x="0" y="0"/>
          <a:chExt cx="0" cy="0"/>
        </a:xfrm>
      </p:grpSpPr>
      <p:sp>
        <p:nvSpPr>
          <p:cNvPr id="175" name="Google Shape;175;g116295da5bc_0_62"/>
          <p:cNvSpPr txBox="1"/>
          <p:nvPr/>
        </p:nvSpPr>
        <p:spPr>
          <a:xfrm>
            <a:off x="565525" y="1599663"/>
            <a:ext cx="7984551" cy="2199493"/>
          </a:xfrm>
          <a:prstGeom prst="rect">
            <a:avLst/>
          </a:prstGeom>
          <a:noFill/>
          <a:ln>
            <a:noFill/>
          </a:ln>
        </p:spPr>
        <p:txBody>
          <a:bodyPr spcFirstLastPara="1" wrap="square" lIns="91425" tIns="91425" rIns="91425" bIns="91425" anchor="ctr" anchorCtr="0">
            <a:noAutofit/>
          </a:bodyPr>
          <a:lstStyle/>
          <a:p>
            <a:pPr marL="419100" indent="-342900">
              <a:lnSpc>
                <a:spcPct val="150000"/>
              </a:lnSpc>
              <a:buClr>
                <a:srgbClr val="040A24"/>
              </a:buClr>
              <a:buSzPts val="2400"/>
              <a:buFont typeface="Wingdings"/>
              <a:buChar char="ü"/>
            </a:pPr>
            <a:r>
              <a:rPr lang="pt-BR" sz="2800" dirty="0">
                <a:solidFill>
                  <a:srgbClr val="040A24"/>
                </a:solidFill>
                <a:latin typeface="Calibri"/>
                <a:ea typeface="Calibri"/>
                <a:cs typeface="Calibri"/>
              </a:rPr>
              <a:t>Prestar atenção</a:t>
            </a:r>
          </a:p>
          <a:p>
            <a:pPr marL="419100" indent="-342900">
              <a:lnSpc>
                <a:spcPct val="150000"/>
              </a:lnSpc>
              <a:buClr>
                <a:srgbClr val="040A24"/>
              </a:buClr>
              <a:buSzPts val="2400"/>
              <a:buFont typeface="Wingdings"/>
              <a:buChar char="ü"/>
            </a:pPr>
            <a:r>
              <a:rPr lang="pt-BR" sz="2800" dirty="0" err="1">
                <a:solidFill>
                  <a:srgbClr val="040A24"/>
                </a:solidFill>
                <a:latin typeface="Calibri"/>
                <a:ea typeface="Calibri"/>
                <a:cs typeface="Calibri"/>
              </a:rPr>
              <a:t>Have</a:t>
            </a:r>
            <a:r>
              <a:rPr lang="pt-BR" sz="2800" dirty="0">
                <a:solidFill>
                  <a:srgbClr val="040A24"/>
                </a:solidFill>
                <a:latin typeface="Calibri"/>
                <a:ea typeface="Calibri"/>
                <a:cs typeface="Calibri"/>
              </a:rPr>
              <a:t> </a:t>
            </a:r>
            <a:r>
              <a:rPr lang="pt-BR" sz="2800" dirty="0" err="1">
                <a:solidFill>
                  <a:srgbClr val="040A24"/>
                </a:solidFill>
                <a:latin typeface="Calibri"/>
                <a:ea typeface="Calibri"/>
                <a:cs typeface="Calibri"/>
              </a:rPr>
              <a:t>Fun</a:t>
            </a:r>
            <a:r>
              <a:rPr lang="pt-BR" sz="2800" dirty="0">
                <a:solidFill>
                  <a:srgbClr val="040A24"/>
                </a:solidFill>
                <a:latin typeface="Calibri"/>
                <a:ea typeface="Calibri"/>
                <a:cs typeface="Calibri"/>
              </a:rPr>
              <a:t>!</a:t>
            </a:r>
            <a:endParaRPr lang="en-US" sz="2800" dirty="0">
              <a:solidFill>
                <a:srgbClr val="040A24"/>
              </a:solidFill>
              <a:latin typeface="Calibri"/>
              <a:ea typeface="Calibri"/>
              <a:cs typeface="Calibri"/>
            </a:endParaRPr>
          </a:p>
          <a:p>
            <a:pPr marL="419100" indent="-342900">
              <a:buClr>
                <a:srgbClr val="040A24"/>
              </a:buClr>
              <a:buSzPts val="2400"/>
              <a:buFont typeface="Wingdings"/>
              <a:buChar char="ü"/>
            </a:pPr>
            <a:endParaRPr lang="en-US" sz="2400" dirty="0">
              <a:solidFill>
                <a:srgbClr val="040A24"/>
              </a:solidFill>
              <a:latin typeface="Calibri"/>
              <a:ea typeface="Calibri"/>
              <a:cs typeface="Calibri"/>
            </a:endParaRPr>
          </a:p>
        </p:txBody>
      </p:sp>
      <p:sp>
        <p:nvSpPr>
          <p:cNvPr id="176" name="Google Shape;176;g116295da5bc_0_62"/>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a:solidFill>
                  <a:srgbClr val="EA4E60"/>
                </a:solidFill>
                <a:latin typeface="Century Gothic"/>
                <a:ea typeface="Century Gothic"/>
                <a:cs typeface="Century Gothic"/>
                <a:sym typeface="Century Gothic"/>
              </a:rPr>
              <a:t>Pré-requisitos</a:t>
            </a:r>
            <a:endParaRPr sz="40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7B7BB7D6-497D-5E00-850D-A213CF0D14D6}"/>
              </a:ext>
            </a:extLst>
          </p:cNvPr>
          <p:cNvSpPr>
            <a:spLocks noGrp="1"/>
          </p:cNvSpPr>
          <p:nvPr>
            <p:ph type="sldNum" idx="12"/>
          </p:nvPr>
        </p:nvSpPr>
        <p:spPr/>
        <p:txBody>
          <a:bodyPr/>
          <a:lstStyle/>
          <a:p>
            <a:r>
              <a:rPr lang="en-US"/>
              <a:t>[</a:t>
            </a:r>
            <a:fld id="{00000000-1234-1234-1234-123412341234}" type="slidenum">
              <a:rPr lang="en-US">
                <a:solidFill>
                  <a:srgbClr val="EA4E60"/>
                </a:solidFill>
              </a:rPr>
              <a:t>4</a:t>
            </a:fld>
            <a:r>
              <a:rPr lang="en-US"/>
              <a:t>]</a:t>
            </a:r>
            <a:endParaRPr lang="pt-BR"/>
          </a:p>
        </p:txBody>
      </p:sp>
      <p:pic>
        <p:nvPicPr>
          <p:cNvPr id="5" name="Imagem 3">
            <a:extLst>
              <a:ext uri="{FF2B5EF4-FFF2-40B4-BE49-F238E27FC236}">
                <a16:creationId xmlns:a16="http://schemas.microsoft.com/office/drawing/2014/main" id="{F4D555A0-887D-C200-6E6E-EBF99EEE2B3C}"/>
              </a:ext>
            </a:extLst>
          </p:cNvPr>
          <p:cNvPicPr>
            <a:picLocks noChangeAspect="1"/>
          </p:cNvPicPr>
          <p:nvPr/>
        </p:nvPicPr>
        <p:blipFill>
          <a:blip r:embed="rId3"/>
          <a:stretch>
            <a:fillRect/>
          </a:stretch>
        </p:blipFill>
        <p:spPr>
          <a:xfrm>
            <a:off x="8427350" y="150783"/>
            <a:ext cx="597049" cy="251208"/>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6">
          <a:extLst>
            <a:ext uri="{FF2B5EF4-FFF2-40B4-BE49-F238E27FC236}">
              <a16:creationId xmlns:a16="http://schemas.microsoft.com/office/drawing/2014/main" id="{53C4BF24-7C05-73D7-A65B-63EDCA38E6D4}"/>
            </a:ext>
          </a:extLst>
        </p:cNvPr>
        <p:cNvGrpSpPr/>
        <p:nvPr/>
      </p:nvGrpSpPr>
      <p:grpSpPr>
        <a:xfrm>
          <a:off x="0" y="0"/>
          <a:ext cx="0" cy="0"/>
          <a:chOff x="0" y="0"/>
          <a:chExt cx="0" cy="0"/>
        </a:xfrm>
      </p:grpSpPr>
      <p:sp>
        <p:nvSpPr>
          <p:cNvPr id="267" name="Google Shape;267;g109ffa863cd_0_356">
            <a:extLst>
              <a:ext uri="{FF2B5EF4-FFF2-40B4-BE49-F238E27FC236}">
                <a16:creationId xmlns:a16="http://schemas.microsoft.com/office/drawing/2014/main" id="{F2701464-A68E-D9C0-C190-67B225545482}"/>
              </a:ext>
            </a:extLst>
          </p:cNvPr>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1800"/>
              </a:spcBef>
              <a:spcAft>
                <a:spcPts val="0"/>
              </a:spcAft>
              <a:buClr>
                <a:schemeClr val="dk1"/>
              </a:buClr>
              <a:buSzPts val="2400"/>
              <a:buFont typeface="Calibri"/>
              <a:buChar char="●"/>
            </a:pPr>
            <a:r>
              <a:rPr lang="pt-BR" sz="1600" i="1" dirty="0">
                <a:solidFill>
                  <a:schemeClr val="dk1"/>
                </a:solidFill>
                <a:latin typeface="Calibri"/>
                <a:ea typeface="Calibri"/>
                <a:cs typeface="Calibri"/>
                <a:sym typeface="Calibri"/>
                <a:hlinkClick r:id="rId3"/>
              </a:rPr>
              <a:t>https://github.com/features/copilot</a:t>
            </a:r>
            <a:endParaRPr lang="pt-BR" sz="1600" i="1" dirty="0">
              <a:solidFill>
                <a:schemeClr val="dk1"/>
              </a:solidFill>
              <a:latin typeface="Calibri"/>
              <a:ea typeface="Calibri"/>
              <a:cs typeface="Calibri"/>
              <a:sym typeface="Calibri"/>
            </a:endParaRPr>
          </a:p>
          <a:p>
            <a:pPr marL="457200" marR="0" lvl="0" indent="-381000" algn="l" rtl="0">
              <a:lnSpc>
                <a:spcPct val="100000"/>
              </a:lnSpc>
              <a:spcBef>
                <a:spcPts val="1800"/>
              </a:spcBef>
              <a:spcAft>
                <a:spcPts val="0"/>
              </a:spcAft>
              <a:buClr>
                <a:schemeClr val="dk1"/>
              </a:buClr>
              <a:buSzPts val="2400"/>
              <a:buFont typeface="Calibri"/>
              <a:buChar char="●"/>
            </a:pPr>
            <a:r>
              <a:rPr lang="pt-BR" sz="1600" i="1" dirty="0">
                <a:solidFill>
                  <a:schemeClr val="dk1"/>
                </a:solidFill>
                <a:latin typeface="Calibri"/>
                <a:ea typeface="Calibri"/>
                <a:cs typeface="Calibri"/>
                <a:sym typeface="Calibri"/>
                <a:hlinkClick r:id="rId4"/>
              </a:rPr>
              <a:t>https://docs.github.com/en/copilot/managing-copilot/managing-copilot-as-an-individual-subscriber/managing-copilot-policies-as-an-individual-subscriber</a:t>
            </a:r>
            <a:endParaRPr lang="pt-BR" sz="1600" i="1" dirty="0">
              <a:solidFill>
                <a:schemeClr val="dk1"/>
              </a:solidFill>
              <a:latin typeface="Calibri"/>
              <a:ea typeface="Calibri"/>
              <a:cs typeface="Calibri"/>
              <a:sym typeface="Calibri"/>
            </a:endParaRPr>
          </a:p>
          <a:p>
            <a:pPr marL="457200" marR="0" lvl="0" indent="-381000" algn="l" rtl="0">
              <a:lnSpc>
                <a:spcPct val="100000"/>
              </a:lnSpc>
              <a:spcBef>
                <a:spcPts val="1800"/>
              </a:spcBef>
              <a:spcAft>
                <a:spcPts val="0"/>
              </a:spcAft>
              <a:buClr>
                <a:schemeClr val="dk1"/>
              </a:buClr>
              <a:buSzPts val="2400"/>
              <a:buFont typeface="Calibri"/>
              <a:buChar char="●"/>
            </a:pPr>
            <a:endParaRPr lang="pt-BR" sz="1600" i="1" dirty="0">
              <a:solidFill>
                <a:schemeClr val="dk1"/>
              </a:solidFill>
              <a:latin typeface="Calibri"/>
              <a:ea typeface="Calibri"/>
              <a:cs typeface="Calibri"/>
              <a:sym typeface="Calibri"/>
            </a:endParaRPr>
          </a:p>
          <a:p>
            <a:pPr marL="457200" marR="0" lvl="0" indent="-381000" algn="l" rtl="0">
              <a:lnSpc>
                <a:spcPct val="100000"/>
              </a:lnSpc>
              <a:spcBef>
                <a:spcPts val="1800"/>
              </a:spcBef>
              <a:spcAft>
                <a:spcPts val="0"/>
              </a:spcAft>
              <a:buClr>
                <a:schemeClr val="dk1"/>
              </a:buClr>
              <a:buSzPts val="2400"/>
              <a:buFont typeface="Calibri"/>
              <a:buChar char="●"/>
            </a:pPr>
            <a:endParaRPr sz="1600" i="1" dirty="0">
              <a:solidFill>
                <a:schemeClr val="dk1"/>
              </a:solidFill>
              <a:latin typeface="Calibri"/>
              <a:ea typeface="Calibri"/>
              <a:cs typeface="Calibri"/>
              <a:sym typeface="Calibri"/>
            </a:endParaRPr>
          </a:p>
        </p:txBody>
      </p:sp>
      <p:sp>
        <p:nvSpPr>
          <p:cNvPr id="268" name="Google Shape;268;g109ffa863cd_0_356">
            <a:extLst>
              <a:ext uri="{FF2B5EF4-FFF2-40B4-BE49-F238E27FC236}">
                <a16:creationId xmlns:a16="http://schemas.microsoft.com/office/drawing/2014/main" id="{A81D894A-0417-E77E-BEFA-6FD034632690}"/>
              </a:ext>
            </a:extLst>
          </p:cNvPr>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Links Úteis</a:t>
            </a:r>
            <a:endParaRPr sz="40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61DA23AC-B9E7-C068-A386-FB6C8901B25A}"/>
              </a:ext>
            </a:extLst>
          </p:cNvPr>
          <p:cNvSpPr>
            <a:spLocks noGrp="1"/>
          </p:cNvSpPr>
          <p:nvPr>
            <p:ph type="sldNum" idx="12"/>
          </p:nvPr>
        </p:nvSpPr>
        <p:spPr/>
        <p:txBody>
          <a:bodyPr/>
          <a:lstStyle/>
          <a:p>
            <a:r>
              <a:rPr lang="en-US"/>
              <a:t>[</a:t>
            </a:r>
            <a:fld id="{00000000-1234-1234-1234-123412341234}" type="slidenum">
              <a:rPr lang="en-US">
                <a:solidFill>
                  <a:srgbClr val="EA4E60"/>
                </a:solidFill>
              </a:rPr>
              <a:t>40</a:t>
            </a:fld>
            <a:r>
              <a:rPr lang="en-US"/>
              <a:t>]</a:t>
            </a:r>
            <a:endParaRPr lang="pt-BR"/>
          </a:p>
        </p:txBody>
      </p:sp>
      <p:pic>
        <p:nvPicPr>
          <p:cNvPr id="5" name="Imagem 3">
            <a:extLst>
              <a:ext uri="{FF2B5EF4-FFF2-40B4-BE49-F238E27FC236}">
                <a16:creationId xmlns:a16="http://schemas.microsoft.com/office/drawing/2014/main" id="{FC6E98F1-C0D4-53DF-E9FF-DB59C1603B6D}"/>
              </a:ext>
            </a:extLst>
          </p:cNvPr>
          <p:cNvPicPr>
            <a:picLocks noChangeAspect="1"/>
          </p:cNvPicPr>
          <p:nvPr/>
        </p:nvPicPr>
        <p:blipFill>
          <a:blip r:embed="rId5"/>
          <a:stretch>
            <a:fillRect/>
          </a:stretch>
        </p:blipFill>
        <p:spPr>
          <a:xfrm>
            <a:off x="8427350" y="150783"/>
            <a:ext cx="597049" cy="251208"/>
          </a:xfrm>
          <a:prstGeom prst="rect">
            <a:avLst/>
          </a:prstGeom>
        </p:spPr>
      </p:pic>
    </p:spTree>
    <p:extLst>
      <p:ext uri="{BB962C8B-B14F-4D97-AF65-F5344CB8AC3E}">
        <p14:creationId xmlns:p14="http://schemas.microsoft.com/office/powerpoint/2010/main" val="14728759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80">
          <a:extLst>
            <a:ext uri="{FF2B5EF4-FFF2-40B4-BE49-F238E27FC236}">
              <a16:creationId xmlns:a16="http://schemas.microsoft.com/office/drawing/2014/main" id="{309AB920-42CD-C55B-6110-59FC1126D9DD}"/>
            </a:ext>
          </a:extLst>
        </p:cNvPr>
        <p:cNvGrpSpPr/>
        <p:nvPr/>
      </p:nvGrpSpPr>
      <p:grpSpPr>
        <a:xfrm>
          <a:off x="0" y="0"/>
          <a:ext cx="0" cy="0"/>
          <a:chOff x="0" y="0"/>
          <a:chExt cx="0" cy="0"/>
        </a:xfrm>
      </p:grpSpPr>
      <p:sp>
        <p:nvSpPr>
          <p:cNvPr id="281" name="Google Shape;281;p14">
            <a:extLst>
              <a:ext uri="{FF2B5EF4-FFF2-40B4-BE49-F238E27FC236}">
                <a16:creationId xmlns:a16="http://schemas.microsoft.com/office/drawing/2014/main" id="{7A2FD7E1-D0D1-AFDC-1D01-23191E0D5050}"/>
              </a:ext>
            </a:extLst>
          </p:cNvPr>
          <p:cNvSpPr txBox="1"/>
          <p:nvPr/>
        </p:nvSpPr>
        <p:spPr>
          <a:xfrm>
            <a:off x="967981" y="2574161"/>
            <a:ext cx="6965926" cy="913500"/>
          </a:xfrm>
          <a:prstGeom prst="rect">
            <a:avLst/>
          </a:prstGeom>
          <a:noFill/>
          <a:ln>
            <a:noFill/>
          </a:ln>
        </p:spPr>
        <p:txBody>
          <a:bodyPr spcFirstLastPara="1" wrap="square" lIns="91425" tIns="91425" rIns="91425" bIns="91425" anchor="t" anchorCtr="0">
            <a:noAutofit/>
          </a:bodyPr>
          <a:lstStyle/>
          <a:p>
            <a:pPr marL="76200" lvl="1">
              <a:buSzPts val="1600"/>
            </a:pPr>
            <a:r>
              <a:rPr lang="en-US" sz="2400" b="0" i="0" u="none" strike="noStrike" cap="none" dirty="0">
                <a:solidFill>
                  <a:srgbClr val="EA4E60"/>
                </a:solidFill>
                <a:latin typeface="Calibri"/>
                <a:ea typeface="Calibri"/>
                <a:cs typeface="Calibri"/>
                <a:sym typeface="Calibri"/>
              </a:rPr>
              <a:t>&gt;</a:t>
            </a:r>
            <a:r>
              <a:rPr lang="en-US" sz="2400" b="0" i="0" u="none" strike="noStrike" cap="none" dirty="0">
                <a:solidFill>
                  <a:schemeClr val="lt1"/>
                </a:solidFill>
                <a:latin typeface="Calibri"/>
                <a:ea typeface="Calibri"/>
                <a:cs typeface="Calibri"/>
                <a:sym typeface="Calibri"/>
              </a:rPr>
              <a:t> </a:t>
            </a:r>
            <a:r>
              <a:rPr lang="en-US" sz="2400" b="0" i="0" u="none" strike="noStrike" cap="none" dirty="0" err="1">
                <a:solidFill>
                  <a:schemeClr val="lt1"/>
                </a:solidFill>
                <a:latin typeface="Calibri"/>
                <a:ea typeface="Calibri"/>
                <a:cs typeface="Calibri"/>
                <a:sym typeface="Calibri"/>
              </a:rPr>
              <a:t>Fórum</a:t>
            </a:r>
            <a:r>
              <a:rPr lang="en-US" sz="2400" b="0" i="0" u="none" strike="noStrike" cap="none" dirty="0">
                <a:solidFill>
                  <a:schemeClr val="lt1"/>
                </a:solidFill>
                <a:latin typeface="Calibri"/>
                <a:ea typeface="Calibri"/>
                <a:cs typeface="Calibri"/>
                <a:sym typeface="Calibri"/>
              </a:rPr>
              <a:t>/Artigos</a:t>
            </a:r>
            <a:r>
              <a:rPr lang="en-US" sz="2400" dirty="0">
                <a:solidFill>
                  <a:schemeClr val="lt1"/>
                </a:solidFill>
                <a:latin typeface="Calibri"/>
                <a:ea typeface="Calibri"/>
                <a:cs typeface="Calibri"/>
                <a:sym typeface="Calibri"/>
              </a:rPr>
              <a:t> - </a:t>
            </a:r>
            <a:r>
              <a:rPr lang="en-US" sz="2400" dirty="0">
                <a:solidFill>
                  <a:srgbClr val="EA4E60"/>
                </a:solidFill>
                <a:ea typeface="Calibri"/>
                <a:sym typeface="Calibri"/>
              </a:rPr>
              <a:t>https://web.dio.me/articles</a:t>
            </a:r>
            <a:endParaRPr lang="pt-BR" sz="2400" b="0" i="0" u="none" strike="noStrike" cap="none" dirty="0">
              <a:solidFill>
                <a:srgbClr val="EA4E60"/>
              </a:solidFill>
              <a:ea typeface="Calibri"/>
              <a:cs typeface="Calibri"/>
              <a:hlinkClick r:id="rId3">
                <a:extLst>
                  <a:ext uri="{A12FA001-AC4F-418D-AE19-62706E023703}">
                    <ahyp:hlinkClr xmlns:ahyp="http://schemas.microsoft.com/office/drawing/2018/hyperlinkcolor" val="tx"/>
                  </a:ext>
                </a:extLst>
              </a:hlinkClick>
            </a:endParaRPr>
          </a:p>
        </p:txBody>
      </p:sp>
      <p:sp>
        <p:nvSpPr>
          <p:cNvPr id="282" name="Google Shape;282;p14">
            <a:extLst>
              <a:ext uri="{FF2B5EF4-FFF2-40B4-BE49-F238E27FC236}">
                <a16:creationId xmlns:a16="http://schemas.microsoft.com/office/drawing/2014/main" id="{78873502-E5C4-2BFC-54EC-C50A6DAD15D7}"/>
              </a:ext>
            </a:extLst>
          </p:cNvPr>
          <p:cNvSpPr txBox="1"/>
          <p:nvPr/>
        </p:nvSpPr>
        <p:spPr>
          <a:xfrm>
            <a:off x="1097377" y="1284651"/>
            <a:ext cx="6833892" cy="94584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5500" b="1" i="0" u="none" strike="noStrike" cap="none" err="1">
                <a:solidFill>
                  <a:srgbClr val="EA4E60"/>
                </a:solidFill>
                <a:latin typeface="Century Gothic"/>
                <a:ea typeface="Century Gothic"/>
                <a:cs typeface="Century Gothic"/>
                <a:sym typeface="Century Gothic"/>
              </a:rPr>
              <a:t>Dúvidas</a:t>
            </a:r>
            <a:r>
              <a:rPr lang="en-US" sz="5500" b="1" i="0" u="none" strike="noStrike" cap="none">
                <a:solidFill>
                  <a:srgbClr val="EA4E60"/>
                </a:solidFill>
                <a:latin typeface="Century Gothic"/>
                <a:ea typeface="Century Gothic"/>
                <a:cs typeface="Century Gothic"/>
                <a:sym typeface="Century Gothic"/>
              </a:rPr>
              <a:t>?</a:t>
            </a:r>
            <a:endParaRPr lang="en-US" sz="55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46D78DF9-02FE-D77B-1FB9-D692B549F681}"/>
              </a:ext>
            </a:extLst>
          </p:cNvPr>
          <p:cNvSpPr>
            <a:spLocks noGrp="1"/>
          </p:cNvSpPr>
          <p:nvPr>
            <p:ph type="sldNum" idx="12"/>
          </p:nvPr>
        </p:nvSpPr>
        <p:spPr/>
        <p:txBody>
          <a:bodyPr/>
          <a:lstStyle/>
          <a:p>
            <a:r>
              <a:rPr lang="en-US"/>
              <a:t>[</a:t>
            </a:r>
            <a:fld id="{00000000-1234-1234-1234-123412341234}" type="slidenum">
              <a:rPr lang="en-US" dirty="0">
                <a:solidFill>
                  <a:srgbClr val="EA4E60"/>
                </a:solidFill>
              </a:rPr>
              <a:t>41</a:t>
            </a:fld>
            <a:r>
              <a:rPr lang="en-US"/>
              <a:t>]</a:t>
            </a:r>
            <a:endParaRPr lang="pt-BR"/>
          </a:p>
        </p:txBody>
      </p:sp>
      <p:pic>
        <p:nvPicPr>
          <p:cNvPr id="4" name="Imagem 3">
            <a:extLst>
              <a:ext uri="{FF2B5EF4-FFF2-40B4-BE49-F238E27FC236}">
                <a16:creationId xmlns:a16="http://schemas.microsoft.com/office/drawing/2014/main" id="{C93225FB-9655-7352-6DD9-BDA907306905}"/>
              </a:ext>
            </a:extLst>
          </p:cNvPr>
          <p:cNvPicPr>
            <a:picLocks noChangeAspect="1"/>
          </p:cNvPicPr>
          <p:nvPr/>
        </p:nvPicPr>
        <p:blipFill>
          <a:blip r:embed="rId4"/>
          <a:stretch>
            <a:fillRect/>
          </a:stretch>
        </p:blipFill>
        <p:spPr>
          <a:xfrm>
            <a:off x="8394292" y="161566"/>
            <a:ext cx="651673" cy="271497"/>
          </a:xfrm>
          <a:prstGeom prst="rect">
            <a:avLst/>
          </a:prstGeom>
        </p:spPr>
      </p:pic>
    </p:spTree>
    <p:extLst>
      <p:ext uri="{BB962C8B-B14F-4D97-AF65-F5344CB8AC3E}">
        <p14:creationId xmlns:p14="http://schemas.microsoft.com/office/powerpoint/2010/main" val="986013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1"/>
        <p:cNvGrpSpPr/>
        <p:nvPr/>
      </p:nvGrpSpPr>
      <p:grpSpPr>
        <a:xfrm>
          <a:off x="0" y="0"/>
          <a:ext cx="0" cy="0"/>
          <a:chOff x="0" y="0"/>
          <a:chExt cx="0" cy="0"/>
        </a:xfrm>
      </p:grpSpPr>
      <p:sp>
        <p:nvSpPr>
          <p:cNvPr id="182" name="Google Shape;182;p17"/>
          <p:cNvSpPr txBox="1"/>
          <p:nvPr/>
        </p:nvSpPr>
        <p:spPr>
          <a:xfrm>
            <a:off x="565525" y="636550"/>
            <a:ext cx="74103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err="1">
                <a:solidFill>
                  <a:srgbClr val="EA4E60"/>
                </a:solidFill>
                <a:latin typeface="Century Gothic"/>
                <a:ea typeface="Century Gothic"/>
                <a:cs typeface="Century Gothic"/>
                <a:sym typeface="Century Gothic"/>
              </a:rPr>
              <a:t>Conteúdo</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Programático</a:t>
            </a:r>
            <a:endParaRPr sz="4000" b="0" i="0" u="none" strike="noStrike" cap="none" dirty="0" err="1">
              <a:solidFill>
                <a:srgbClr val="EA4E60"/>
              </a:solidFill>
              <a:latin typeface="Century Gothic"/>
              <a:ea typeface="Century Gothic"/>
              <a:cs typeface="Century Gothic"/>
              <a:sym typeface="Century Gothic"/>
            </a:endParaRPr>
          </a:p>
        </p:txBody>
      </p:sp>
      <p:sp>
        <p:nvSpPr>
          <p:cNvPr id="184" name="Google Shape;184;p17"/>
          <p:cNvSpPr/>
          <p:nvPr/>
        </p:nvSpPr>
        <p:spPr>
          <a:xfrm>
            <a:off x="569818" y="1477555"/>
            <a:ext cx="7867233" cy="3297632"/>
          </a:xfrm>
          <a:prstGeom prst="rect">
            <a:avLst/>
          </a:prstGeom>
          <a:noFill/>
          <a:ln>
            <a:noFill/>
          </a:ln>
        </p:spPr>
        <p:txBody>
          <a:bodyPr spcFirstLastPara="1" wrap="square" lIns="91425" tIns="45700" rIns="91425" bIns="45700" anchor="t" anchorCtr="0">
            <a:noAutofit/>
          </a:bodyPr>
          <a:lstStyle/>
          <a:p>
            <a:pPr marL="342900" indent="-342900">
              <a:lnSpc>
                <a:spcPct val="150000"/>
              </a:lnSpc>
              <a:buSzPts val="2400"/>
              <a:buFont typeface="Wingdings"/>
              <a:buChar char="q"/>
            </a:pPr>
            <a:r>
              <a:rPr lang="pt-BR" sz="2400" b="1" dirty="0">
                <a:solidFill>
                  <a:srgbClr val="040A24"/>
                </a:solidFill>
                <a:latin typeface="Calibri"/>
                <a:ea typeface="Calibri"/>
                <a:cs typeface="Calibri"/>
                <a:sym typeface="Calibri"/>
              </a:rPr>
              <a:t>Licenciamento do GitHub </a:t>
            </a:r>
            <a:r>
              <a:rPr lang="pt-BR" sz="2400" b="1" dirty="0" err="1">
                <a:solidFill>
                  <a:srgbClr val="040A24"/>
                </a:solidFill>
                <a:latin typeface="Calibri"/>
                <a:ea typeface="Calibri"/>
                <a:cs typeface="Calibri"/>
                <a:sym typeface="Calibri"/>
              </a:rPr>
              <a:t>Copilot</a:t>
            </a:r>
            <a:endParaRPr lang="pt-BR" sz="2400" b="1" dirty="0">
              <a:solidFill>
                <a:srgbClr val="040A24"/>
              </a:solidFill>
              <a:latin typeface="Calibri"/>
              <a:ea typeface="Calibri"/>
              <a:cs typeface="Calibri"/>
              <a:sym typeface="Calibri"/>
            </a:endParaRPr>
          </a:p>
          <a:p>
            <a:pPr marL="342900" indent="-342900">
              <a:lnSpc>
                <a:spcPct val="150000"/>
              </a:lnSpc>
              <a:buSzPts val="2400"/>
              <a:buFont typeface="Wingdings"/>
              <a:buChar char="q"/>
            </a:pPr>
            <a:r>
              <a:rPr lang="pt-BR" sz="2400" b="1" dirty="0">
                <a:solidFill>
                  <a:srgbClr val="040A24"/>
                </a:solidFill>
                <a:latin typeface="Calibri"/>
                <a:ea typeface="Calibri"/>
                <a:cs typeface="Calibri"/>
                <a:sym typeface="Calibri"/>
              </a:rPr>
              <a:t>Planos do GitHub </a:t>
            </a:r>
            <a:r>
              <a:rPr lang="pt-BR" sz="2400" b="1" dirty="0" err="1">
                <a:solidFill>
                  <a:srgbClr val="040A24"/>
                </a:solidFill>
                <a:latin typeface="Calibri"/>
                <a:ea typeface="Calibri"/>
                <a:cs typeface="Calibri"/>
                <a:sym typeface="Calibri"/>
              </a:rPr>
              <a:t>Copilot</a:t>
            </a:r>
            <a:endParaRPr lang="pt-BR" sz="2400" b="1" dirty="0">
              <a:solidFill>
                <a:srgbClr val="040A24"/>
              </a:solidFill>
              <a:latin typeface="Calibri"/>
              <a:ea typeface="Calibri"/>
              <a:cs typeface="Calibri"/>
              <a:sym typeface="Calibri"/>
            </a:endParaRPr>
          </a:p>
          <a:p>
            <a:pPr marL="342900" indent="-342900">
              <a:lnSpc>
                <a:spcPct val="150000"/>
              </a:lnSpc>
              <a:buSzPts val="2400"/>
              <a:buFont typeface="Wingdings"/>
              <a:buChar char="q"/>
            </a:pPr>
            <a:r>
              <a:rPr lang="pt-BR" sz="2400" b="1" dirty="0">
                <a:solidFill>
                  <a:srgbClr val="040A24"/>
                </a:solidFill>
                <a:latin typeface="Calibri"/>
                <a:ea typeface="Calibri"/>
                <a:cs typeface="Calibri"/>
                <a:sym typeface="Calibri"/>
              </a:rPr>
              <a:t>Ética e uso responsável da IA</a:t>
            </a:r>
          </a:p>
          <a:p>
            <a:pPr marL="342900" indent="-342900">
              <a:lnSpc>
                <a:spcPct val="150000"/>
              </a:lnSpc>
              <a:buSzPts val="2400"/>
              <a:buFont typeface="Wingdings"/>
              <a:buChar char="q"/>
            </a:pPr>
            <a:r>
              <a:rPr lang="pt-BR" sz="2400" b="1" dirty="0">
                <a:solidFill>
                  <a:srgbClr val="040A24"/>
                </a:solidFill>
                <a:latin typeface="Calibri"/>
                <a:ea typeface="Calibri"/>
                <a:cs typeface="Calibri"/>
                <a:sym typeface="Calibri"/>
              </a:rPr>
              <a:t>Responsabilidade </a:t>
            </a:r>
            <a:r>
              <a:rPr lang="pt-BR" sz="2400" b="1" dirty="0" err="1">
                <a:solidFill>
                  <a:srgbClr val="040A24"/>
                </a:solidFill>
                <a:latin typeface="Calibri"/>
                <a:ea typeface="Calibri"/>
                <a:cs typeface="Calibri"/>
                <a:sym typeface="Calibri"/>
              </a:rPr>
              <a:t>Inidividual</a:t>
            </a:r>
            <a:r>
              <a:rPr lang="pt-BR" sz="2400" b="1" dirty="0">
                <a:solidFill>
                  <a:srgbClr val="040A24"/>
                </a:solidFill>
                <a:latin typeface="Calibri"/>
                <a:ea typeface="Calibri"/>
                <a:cs typeface="Calibri"/>
                <a:sym typeface="Calibri"/>
              </a:rPr>
              <a:t> da IA</a:t>
            </a:r>
            <a:endParaRPr lang="en-US" sz="2400" b="1" dirty="0">
              <a:solidFill>
                <a:srgbClr val="040A24"/>
              </a:solidFill>
              <a:latin typeface="Calibri"/>
              <a:ea typeface="Calibri"/>
              <a:cs typeface="Calibri"/>
            </a:endParaRPr>
          </a:p>
          <a:p>
            <a:pPr marL="457200" indent="-457200">
              <a:buSzPts val="2400"/>
            </a:pPr>
            <a:endParaRPr lang="en-US" sz="2400" b="1" dirty="0">
              <a:solidFill>
                <a:srgbClr val="040A24"/>
              </a:solidFill>
              <a:latin typeface="Calibri"/>
              <a:ea typeface="Calibri"/>
              <a:cs typeface="Calibri"/>
            </a:endParaRPr>
          </a:p>
        </p:txBody>
      </p:sp>
      <p:sp>
        <p:nvSpPr>
          <p:cNvPr id="3" name="Espaço Reservado para Número de Slide 2">
            <a:extLst>
              <a:ext uri="{FF2B5EF4-FFF2-40B4-BE49-F238E27FC236}">
                <a16:creationId xmlns:a16="http://schemas.microsoft.com/office/drawing/2014/main" id="{7C3E85DE-0BCB-22EC-1F64-128594C01BF5}"/>
              </a:ext>
            </a:extLst>
          </p:cNvPr>
          <p:cNvSpPr>
            <a:spLocks noGrp="1"/>
          </p:cNvSpPr>
          <p:nvPr>
            <p:ph type="sldNum" idx="12"/>
          </p:nvPr>
        </p:nvSpPr>
        <p:spPr/>
        <p:txBody>
          <a:bodyPr/>
          <a:lstStyle/>
          <a:p>
            <a:r>
              <a:rPr lang="en-US"/>
              <a:t>[</a:t>
            </a:r>
            <a:fld id="{00000000-1234-1234-1234-123412341234}" type="slidenum">
              <a:rPr lang="en-US">
                <a:solidFill>
                  <a:srgbClr val="EA4E60"/>
                </a:solidFill>
              </a:rPr>
              <a:t>5</a:t>
            </a:fld>
            <a:r>
              <a:rPr lang="en-US"/>
              <a:t>]</a:t>
            </a:r>
            <a:endParaRPr lang="pt-BR"/>
          </a:p>
        </p:txBody>
      </p:sp>
      <p:pic>
        <p:nvPicPr>
          <p:cNvPr id="5" name="Imagem 3">
            <a:extLst>
              <a:ext uri="{FF2B5EF4-FFF2-40B4-BE49-F238E27FC236}">
                <a16:creationId xmlns:a16="http://schemas.microsoft.com/office/drawing/2014/main" id="{4221B42D-E222-7C8B-5B47-1ED2F61691C1}"/>
              </a:ext>
            </a:extLst>
          </p:cNvPr>
          <p:cNvPicPr>
            <a:picLocks noChangeAspect="1"/>
          </p:cNvPicPr>
          <p:nvPr/>
        </p:nvPicPr>
        <p:blipFill>
          <a:blip r:embed="rId3"/>
          <a:stretch>
            <a:fillRect/>
          </a:stretch>
        </p:blipFill>
        <p:spPr>
          <a:xfrm>
            <a:off x="8427350" y="150783"/>
            <a:ext cx="597049" cy="25120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p:cNvGrpSpPr/>
        <p:nvPr/>
      </p:nvGrpSpPr>
      <p:grpSpPr>
        <a:xfrm>
          <a:off x="0" y="0"/>
          <a:ext cx="0" cy="0"/>
          <a:chOff x="0" y="0"/>
          <a:chExt cx="0" cy="0"/>
        </a:xfrm>
      </p:grpSpPr>
      <p:sp>
        <p:nvSpPr>
          <p:cNvPr id="194" name="Google Shape;194;p5"/>
          <p:cNvSpPr txBox="1"/>
          <p:nvPr/>
        </p:nvSpPr>
        <p:spPr>
          <a:xfrm>
            <a:off x="565525" y="3874338"/>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i="0" u="none" strike="noStrike" cap="none">
                <a:solidFill>
                  <a:srgbClr val="A5A5A5"/>
                </a:solidFill>
                <a:latin typeface="Calibri"/>
                <a:ea typeface="Calibri"/>
                <a:cs typeface="Calibri"/>
              </a:rPr>
              <a:t>Github Copilot, Ética e você</a:t>
            </a:r>
            <a:endParaRPr lang="pt-BR" sz="2400" i="0" u="none" strike="noStrike" cap="none" dirty="0">
              <a:solidFill>
                <a:srgbClr val="A5A5A5"/>
              </a:solidFill>
              <a:latin typeface="Calibri"/>
              <a:ea typeface="Calibri"/>
              <a:cs typeface="Calibri"/>
            </a:endParaRPr>
          </a:p>
        </p:txBody>
      </p:sp>
      <p:sp>
        <p:nvSpPr>
          <p:cNvPr id="196" name="Google Shape;196;p5"/>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pt-BR" sz="4000" b="1" i="0" u="none" strike="noStrike" cap="none" dirty="0" err="1">
                <a:solidFill>
                  <a:srgbClr val="EA4E60"/>
                </a:solidFill>
                <a:latin typeface="Century Gothic"/>
                <a:ea typeface="Century Gothic"/>
                <a:cs typeface="Century Gothic"/>
                <a:sym typeface="Century Gothic"/>
              </a:rPr>
              <a:t>Copilot</a:t>
            </a:r>
            <a:r>
              <a:rPr lang="pt-BR" sz="4000" b="1" i="0" u="none" strike="noStrike" cap="none" dirty="0">
                <a:solidFill>
                  <a:srgbClr val="EA4E60"/>
                </a:solidFill>
                <a:latin typeface="Century Gothic"/>
                <a:ea typeface="Century Gothic"/>
                <a:cs typeface="Century Gothic"/>
                <a:sym typeface="Century Gothic"/>
              </a:rPr>
              <a:t> e Licenciamento </a:t>
            </a:r>
            <a:endParaRPr sz="4000" b="1" i="0" u="none" strike="noStrike" cap="none" dirty="0">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1EE3FB77-839E-056B-FC30-2E415E9A8C7D}"/>
              </a:ext>
            </a:extLst>
          </p:cNvPr>
          <p:cNvSpPr>
            <a:spLocks noGrp="1"/>
          </p:cNvSpPr>
          <p:nvPr>
            <p:ph type="sldNum" idx="12"/>
          </p:nvPr>
        </p:nvSpPr>
        <p:spPr/>
        <p:txBody>
          <a:bodyPr/>
          <a:lstStyle/>
          <a:p>
            <a:r>
              <a:rPr lang="en-US"/>
              <a:t>[</a:t>
            </a:r>
            <a:fld id="{00000000-1234-1234-1234-123412341234}" type="slidenum">
              <a:rPr lang="en-US">
                <a:solidFill>
                  <a:srgbClr val="EA4E60"/>
                </a:solidFill>
              </a:rPr>
              <a:t>6</a:t>
            </a:fld>
            <a:r>
              <a:rPr lang="en-US"/>
              <a:t>]</a:t>
            </a:r>
            <a:endParaRPr lang="pt-BR"/>
          </a:p>
        </p:txBody>
      </p:sp>
      <p:pic>
        <p:nvPicPr>
          <p:cNvPr id="5" name="Imagem 4">
            <a:extLst>
              <a:ext uri="{FF2B5EF4-FFF2-40B4-BE49-F238E27FC236}">
                <a16:creationId xmlns:a16="http://schemas.microsoft.com/office/drawing/2014/main" id="{CBAF0591-1462-A6D4-8024-4715833FA788}"/>
              </a:ext>
            </a:extLst>
          </p:cNvPr>
          <p:cNvPicPr>
            <a:picLocks noChangeAspect="1"/>
          </p:cNvPicPr>
          <p:nvPr/>
        </p:nvPicPr>
        <p:blipFill>
          <a:blip r:embed="rId3"/>
          <a:stretch>
            <a:fillRect/>
          </a:stretch>
        </p:blipFill>
        <p:spPr>
          <a:xfrm>
            <a:off x="8394292" y="161566"/>
            <a:ext cx="651673" cy="27149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3" name="Google Shape;203;g109ffa863cd_0_328"/>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en-US" sz="2400" dirty="0" err="1">
                <a:solidFill>
                  <a:srgbClr val="040A24"/>
                </a:solidFill>
                <a:latin typeface="Calibri"/>
                <a:ea typeface="Calibri"/>
                <a:cs typeface="Calibri"/>
                <a:sym typeface="Calibri"/>
              </a:rPr>
              <a:t>Papo</a:t>
            </a:r>
            <a:r>
              <a:rPr lang="en-US" sz="2400" dirty="0">
                <a:solidFill>
                  <a:srgbClr val="040A24"/>
                </a:solidFill>
                <a:latin typeface="Calibri"/>
                <a:ea typeface="Calibri"/>
                <a:cs typeface="Calibri"/>
                <a:sym typeface="Calibri"/>
              </a:rPr>
              <a:t> </a:t>
            </a:r>
            <a:r>
              <a:rPr lang="en-US" sz="2400" dirty="0" err="1">
                <a:solidFill>
                  <a:srgbClr val="040A24"/>
                </a:solidFill>
                <a:latin typeface="Calibri"/>
                <a:ea typeface="Calibri"/>
                <a:cs typeface="Calibri"/>
                <a:sym typeface="Calibri"/>
              </a:rPr>
              <a:t>sobre</a:t>
            </a:r>
            <a:r>
              <a:rPr lang="en-US" sz="2400" dirty="0">
                <a:solidFill>
                  <a:srgbClr val="040A24"/>
                </a:solidFill>
                <a:latin typeface="Calibri"/>
                <a:ea typeface="Calibri"/>
                <a:cs typeface="Calibri"/>
                <a:sym typeface="Calibri"/>
              </a:rPr>
              <a:t> </a:t>
            </a:r>
            <a:r>
              <a:rPr lang="en-US" sz="2400" dirty="0" err="1">
                <a:solidFill>
                  <a:srgbClr val="040A24"/>
                </a:solidFill>
                <a:latin typeface="Calibri"/>
                <a:ea typeface="Calibri"/>
                <a:cs typeface="Calibri"/>
                <a:sym typeface="Calibri"/>
              </a:rPr>
              <a:t>licenciamento</a:t>
            </a:r>
            <a:r>
              <a:rPr lang="en-US" sz="2400" dirty="0">
                <a:solidFill>
                  <a:srgbClr val="040A24"/>
                </a:solidFill>
                <a:latin typeface="Calibri"/>
                <a:ea typeface="Calibri"/>
                <a:cs typeface="Calibri"/>
                <a:sym typeface="Calibri"/>
              </a:rPr>
              <a:t>.</a:t>
            </a:r>
            <a:endParaRPr sz="2400" b="0" i="0" u="none" strike="noStrike" cap="none" dirty="0">
              <a:solidFill>
                <a:srgbClr val="040A24"/>
              </a:solidFill>
              <a:latin typeface="Calibri"/>
              <a:ea typeface="Calibri"/>
              <a:cs typeface="Calibri"/>
              <a:sym typeface="Calibri"/>
            </a:endParaRPr>
          </a:p>
        </p:txBody>
      </p:sp>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Pera, </a:t>
            </a:r>
            <a:r>
              <a:rPr lang="en-US" sz="4000" b="1" dirty="0" err="1">
                <a:solidFill>
                  <a:srgbClr val="EA4E60"/>
                </a:solidFill>
                <a:latin typeface="Century Gothic"/>
                <a:ea typeface="Century Gothic"/>
                <a:cs typeface="Century Gothic"/>
                <a:sym typeface="Century Gothic"/>
              </a:rPr>
              <a:t>não</a:t>
            </a:r>
            <a:r>
              <a:rPr lang="en-US" sz="4000" b="1" dirty="0">
                <a:solidFill>
                  <a:srgbClr val="EA4E60"/>
                </a:solidFill>
                <a:latin typeface="Century Gothic"/>
                <a:ea typeface="Century Gothic"/>
                <a:cs typeface="Century Gothic"/>
                <a:sym typeface="Century Gothic"/>
              </a:rPr>
              <a:t> é </a:t>
            </a:r>
            <a:r>
              <a:rPr lang="en-US" sz="4000" b="1" dirty="0" err="1">
                <a:solidFill>
                  <a:srgbClr val="EA4E60"/>
                </a:solidFill>
                <a:latin typeface="Century Gothic"/>
                <a:ea typeface="Century Gothic"/>
                <a:cs typeface="Century Gothic"/>
                <a:sym typeface="Century Gothic"/>
              </a:rPr>
              <a:t>só</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ir</a:t>
            </a:r>
            <a:r>
              <a:rPr lang="en-US" sz="4000" b="1" dirty="0">
                <a:solidFill>
                  <a:srgbClr val="EA4E60"/>
                </a:solidFill>
                <a:latin typeface="Century Gothic"/>
                <a:ea typeface="Century Gothic"/>
                <a:cs typeface="Century Gothic"/>
                <a:sym typeface="Century Gothic"/>
              </a:rPr>
              <a:t> e usar?</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E220D837-ED92-7739-3C92-62D75746109A}"/>
              </a:ext>
            </a:extLst>
          </p:cNvPr>
          <p:cNvSpPr>
            <a:spLocks noGrp="1"/>
          </p:cNvSpPr>
          <p:nvPr>
            <p:ph type="sldNum" idx="12"/>
          </p:nvPr>
        </p:nvSpPr>
        <p:spPr/>
        <p:txBody>
          <a:bodyPr/>
          <a:lstStyle/>
          <a:p>
            <a:r>
              <a:rPr lang="en-US"/>
              <a:t>[</a:t>
            </a:r>
            <a:fld id="{00000000-1234-1234-1234-123412341234}" type="slidenum">
              <a:rPr lang="en-US">
                <a:solidFill>
                  <a:srgbClr val="EA4E60"/>
                </a:solidFill>
              </a:rPr>
              <a:t>7</a:t>
            </a:fld>
            <a:r>
              <a:rPr lang="en-US"/>
              <a:t>]</a:t>
            </a:r>
            <a:endParaRPr lang="pt-BR"/>
          </a:p>
        </p:txBody>
      </p:sp>
      <p:pic>
        <p:nvPicPr>
          <p:cNvPr id="5" name="Imagem 3">
            <a:extLst>
              <a:ext uri="{FF2B5EF4-FFF2-40B4-BE49-F238E27FC236}">
                <a16:creationId xmlns:a16="http://schemas.microsoft.com/office/drawing/2014/main" id="{D93E66C7-7E71-598A-F411-36FE0EA7FCF7}"/>
              </a:ext>
            </a:extLst>
          </p:cNvPr>
          <p:cNvPicPr>
            <a:picLocks noChangeAspect="1"/>
          </p:cNvPicPr>
          <p:nvPr/>
        </p:nvPicPr>
        <p:blipFill>
          <a:blip r:embed="rId3"/>
          <a:stretch>
            <a:fillRect/>
          </a:stretch>
        </p:blipFill>
        <p:spPr>
          <a:xfrm>
            <a:off x="8427350" y="150783"/>
            <a:ext cx="597049" cy="25120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A317DE6D-25B5-A351-7F0F-8D0AEF555719}"/>
            </a:ext>
          </a:extLst>
        </p:cNvPr>
        <p:cNvGrpSpPr/>
        <p:nvPr/>
      </p:nvGrpSpPr>
      <p:grpSpPr>
        <a:xfrm>
          <a:off x="0" y="0"/>
          <a:ext cx="0" cy="0"/>
          <a:chOff x="0" y="0"/>
          <a:chExt cx="0" cy="0"/>
        </a:xfrm>
      </p:grpSpPr>
      <p:sp>
        <p:nvSpPr>
          <p:cNvPr id="204" name="Google Shape;204;g109ffa863cd_0_328">
            <a:extLst>
              <a:ext uri="{FF2B5EF4-FFF2-40B4-BE49-F238E27FC236}">
                <a16:creationId xmlns:a16="http://schemas.microsoft.com/office/drawing/2014/main" id="{1C019820-C5B6-C25F-96AF-012397A068F3}"/>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Quais </a:t>
            </a:r>
            <a:r>
              <a:rPr lang="en-US" sz="4000" b="1" dirty="0" err="1">
                <a:solidFill>
                  <a:srgbClr val="EA4E60"/>
                </a:solidFill>
                <a:latin typeface="Century Gothic"/>
                <a:ea typeface="Century Gothic"/>
                <a:cs typeface="Century Gothic"/>
                <a:sym typeface="Century Gothic"/>
              </a:rPr>
              <a:t>os</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planos</a:t>
            </a:r>
            <a:r>
              <a:rPr lang="en-US" sz="4000" b="1" dirty="0">
                <a:solidFill>
                  <a:srgbClr val="EA4E60"/>
                </a:solidFill>
                <a:latin typeface="Century Gothic"/>
                <a:ea typeface="Century Gothic"/>
                <a:cs typeface="Century Gothic"/>
                <a:sym typeface="Century Gothic"/>
              </a:rPr>
              <a: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2D720F12-8C15-3CAE-1553-C6BE9751C1E7}"/>
              </a:ext>
            </a:extLst>
          </p:cNvPr>
          <p:cNvSpPr>
            <a:spLocks noGrp="1"/>
          </p:cNvSpPr>
          <p:nvPr>
            <p:ph type="sldNum" idx="12"/>
          </p:nvPr>
        </p:nvSpPr>
        <p:spPr/>
        <p:txBody>
          <a:bodyPr/>
          <a:lstStyle/>
          <a:p>
            <a:r>
              <a:rPr lang="en-US"/>
              <a:t>[</a:t>
            </a:r>
            <a:fld id="{00000000-1234-1234-1234-123412341234}" type="slidenum">
              <a:rPr lang="en-US">
                <a:solidFill>
                  <a:srgbClr val="EA4E60"/>
                </a:solidFill>
              </a:rPr>
              <a:t>8</a:t>
            </a:fld>
            <a:r>
              <a:rPr lang="en-US"/>
              <a:t>]</a:t>
            </a:r>
            <a:endParaRPr lang="pt-BR"/>
          </a:p>
        </p:txBody>
      </p:sp>
      <p:pic>
        <p:nvPicPr>
          <p:cNvPr id="5" name="Imagem 3">
            <a:extLst>
              <a:ext uri="{FF2B5EF4-FFF2-40B4-BE49-F238E27FC236}">
                <a16:creationId xmlns:a16="http://schemas.microsoft.com/office/drawing/2014/main" id="{F9B72DAF-45D1-DD31-F1C5-B8F51CB0A883}"/>
              </a:ext>
            </a:extLst>
          </p:cNvPr>
          <p:cNvPicPr>
            <a:picLocks noChangeAspect="1"/>
          </p:cNvPicPr>
          <p:nvPr/>
        </p:nvPicPr>
        <p:blipFill>
          <a:blip r:embed="rId3"/>
          <a:stretch>
            <a:fillRect/>
          </a:stretch>
        </p:blipFill>
        <p:spPr>
          <a:xfrm>
            <a:off x="8427350" y="150783"/>
            <a:ext cx="597049" cy="251208"/>
          </a:xfrm>
          <a:prstGeom prst="rect">
            <a:avLst/>
          </a:prstGeom>
        </p:spPr>
      </p:pic>
      <p:pic>
        <p:nvPicPr>
          <p:cNvPr id="4" name="Imagem 3" descr="Interface gráfica do usuário&#10;&#10;Descrição gerada automaticamente">
            <a:extLst>
              <a:ext uri="{FF2B5EF4-FFF2-40B4-BE49-F238E27FC236}">
                <a16:creationId xmlns:a16="http://schemas.microsoft.com/office/drawing/2014/main" id="{0AFBD6EE-4C41-FDE3-0012-DC6F33966694}"/>
              </a:ext>
            </a:extLst>
          </p:cNvPr>
          <p:cNvPicPr>
            <a:picLocks noChangeAspect="1"/>
          </p:cNvPicPr>
          <p:nvPr/>
        </p:nvPicPr>
        <p:blipFill>
          <a:blip r:embed="rId4"/>
          <a:stretch>
            <a:fillRect/>
          </a:stretch>
        </p:blipFill>
        <p:spPr>
          <a:xfrm>
            <a:off x="561575" y="1481050"/>
            <a:ext cx="6744569" cy="2857868"/>
          </a:xfrm>
          <a:prstGeom prst="rect">
            <a:avLst/>
          </a:prstGeom>
        </p:spPr>
      </p:pic>
    </p:spTree>
    <p:extLst>
      <p:ext uri="{BB962C8B-B14F-4D97-AF65-F5344CB8AC3E}">
        <p14:creationId xmlns:p14="http://schemas.microsoft.com/office/powerpoint/2010/main" val="2793707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A8C16455-A958-01EF-81E3-A84E2D8093E7}"/>
            </a:ext>
          </a:extLst>
        </p:cNvPr>
        <p:cNvGrpSpPr/>
        <p:nvPr/>
      </p:nvGrpSpPr>
      <p:grpSpPr>
        <a:xfrm>
          <a:off x="0" y="0"/>
          <a:ext cx="0" cy="0"/>
          <a:chOff x="0" y="0"/>
          <a:chExt cx="0" cy="0"/>
        </a:xfrm>
      </p:grpSpPr>
      <p:sp>
        <p:nvSpPr>
          <p:cNvPr id="204" name="Google Shape;204;g109ffa863cd_0_328">
            <a:extLst>
              <a:ext uri="{FF2B5EF4-FFF2-40B4-BE49-F238E27FC236}">
                <a16:creationId xmlns:a16="http://schemas.microsoft.com/office/drawing/2014/main" id="{534EE696-95D7-25A3-FF9E-921A93BA91E2}"/>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Quais </a:t>
            </a:r>
            <a:r>
              <a:rPr lang="en-US" sz="4000" b="1" dirty="0" err="1">
                <a:solidFill>
                  <a:srgbClr val="EA4E60"/>
                </a:solidFill>
                <a:latin typeface="Century Gothic"/>
                <a:ea typeface="Century Gothic"/>
                <a:cs typeface="Century Gothic"/>
                <a:sym typeface="Century Gothic"/>
              </a:rPr>
              <a:t>os</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planos</a:t>
            </a:r>
            <a:r>
              <a:rPr lang="en-US" sz="4000" b="1" dirty="0">
                <a:solidFill>
                  <a:srgbClr val="EA4E60"/>
                </a:solidFill>
                <a:latin typeface="Century Gothic"/>
                <a:ea typeface="Century Gothic"/>
                <a:cs typeface="Century Gothic"/>
                <a:sym typeface="Century Gothic"/>
              </a:rPr>
              <a: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9061544B-4107-E091-7828-375AA3910C6C}"/>
              </a:ext>
            </a:extLst>
          </p:cNvPr>
          <p:cNvSpPr>
            <a:spLocks noGrp="1"/>
          </p:cNvSpPr>
          <p:nvPr>
            <p:ph type="sldNum" idx="12"/>
          </p:nvPr>
        </p:nvSpPr>
        <p:spPr/>
        <p:txBody>
          <a:bodyPr/>
          <a:lstStyle/>
          <a:p>
            <a:r>
              <a:rPr lang="en-US"/>
              <a:t>[</a:t>
            </a:r>
            <a:fld id="{00000000-1234-1234-1234-123412341234}" type="slidenum">
              <a:rPr lang="en-US">
                <a:solidFill>
                  <a:srgbClr val="EA4E60"/>
                </a:solidFill>
              </a:rPr>
              <a:t>9</a:t>
            </a:fld>
            <a:r>
              <a:rPr lang="en-US"/>
              <a:t>]</a:t>
            </a:r>
            <a:endParaRPr lang="pt-BR"/>
          </a:p>
        </p:txBody>
      </p:sp>
      <p:pic>
        <p:nvPicPr>
          <p:cNvPr id="5" name="Imagem 3">
            <a:extLst>
              <a:ext uri="{FF2B5EF4-FFF2-40B4-BE49-F238E27FC236}">
                <a16:creationId xmlns:a16="http://schemas.microsoft.com/office/drawing/2014/main" id="{C5947725-D2E4-68EB-FFEA-55B3DF71B1F2}"/>
              </a:ext>
            </a:extLst>
          </p:cNvPr>
          <p:cNvPicPr>
            <a:picLocks noChangeAspect="1"/>
          </p:cNvPicPr>
          <p:nvPr/>
        </p:nvPicPr>
        <p:blipFill>
          <a:blip r:embed="rId3"/>
          <a:stretch>
            <a:fillRect/>
          </a:stretch>
        </p:blipFill>
        <p:spPr>
          <a:xfrm>
            <a:off x="8427350" y="150783"/>
            <a:ext cx="597049" cy="251208"/>
          </a:xfrm>
          <a:prstGeom prst="rect">
            <a:avLst/>
          </a:prstGeom>
        </p:spPr>
      </p:pic>
      <p:pic>
        <p:nvPicPr>
          <p:cNvPr id="6" name="Imagem 5" descr="Tela de computador com fundo preto&#10;&#10;Descrição gerada automaticamente">
            <a:extLst>
              <a:ext uri="{FF2B5EF4-FFF2-40B4-BE49-F238E27FC236}">
                <a16:creationId xmlns:a16="http://schemas.microsoft.com/office/drawing/2014/main" id="{E450F655-614B-706E-341C-16176DB76120}"/>
              </a:ext>
            </a:extLst>
          </p:cNvPr>
          <p:cNvPicPr>
            <a:picLocks noChangeAspect="1"/>
          </p:cNvPicPr>
          <p:nvPr/>
        </p:nvPicPr>
        <p:blipFill>
          <a:blip r:embed="rId4"/>
          <a:stretch>
            <a:fillRect/>
          </a:stretch>
        </p:blipFill>
        <p:spPr>
          <a:xfrm>
            <a:off x="561575" y="1410143"/>
            <a:ext cx="6559427" cy="3339708"/>
          </a:xfrm>
          <a:prstGeom prst="rect">
            <a:avLst/>
          </a:prstGeom>
        </p:spPr>
      </p:pic>
    </p:spTree>
    <p:extLst>
      <p:ext uri="{BB962C8B-B14F-4D97-AF65-F5344CB8AC3E}">
        <p14:creationId xmlns:p14="http://schemas.microsoft.com/office/powerpoint/2010/main" val="6815087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851b35d3-0456-4d6a-bc2f-da927e91d158">
      <Terms xmlns="http://schemas.microsoft.com/office/infopath/2007/PartnerControls"/>
    </lcf76f155ced4ddcb4097134ff3c332f>
    <TaxCatchAll xmlns="19483571-f922-4e8e-9c1c-26f0a225213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01E48B58A68BE64E9120D347E3E06B3A" ma:contentTypeVersion="19" ma:contentTypeDescription="Crie um novo documento." ma:contentTypeScope="" ma:versionID="2f90046ec77328b7f86417d2e03b3d33">
  <xsd:schema xmlns:xsd="http://www.w3.org/2001/XMLSchema" xmlns:xs="http://www.w3.org/2001/XMLSchema" xmlns:p="http://schemas.microsoft.com/office/2006/metadata/properties" xmlns:ns2="851b35d3-0456-4d6a-bc2f-da927e91d158" xmlns:ns3="19483571-f922-4e8e-9c1c-26f0a2252132" targetNamespace="http://schemas.microsoft.com/office/2006/metadata/properties" ma:root="true" ma:fieldsID="c815006ac2d4f05ee97fdd57e40d8e38" ns2:_="" ns3:_="">
    <xsd:import namespace="851b35d3-0456-4d6a-bc2f-da927e91d158"/>
    <xsd:import namespace="19483571-f922-4e8e-9c1c-26f0a225213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1b35d3-0456-4d6a-bc2f-da927e91d1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Marcações de imagem" ma:readOnly="false" ma:fieldId="{5cf76f15-5ced-4ddc-b409-7134ff3c332f}" ma:taxonomyMulti="true" ma:sspId="44a7fbd4-9dae-4371-bb8c-f658cfc5cb1c" ma:termSetId="09814cd3-568e-fe90-9814-8d621ff8fb84" ma:anchorId="fba54fb3-c3e1-fe81-a776-ca4b69148c4d" ma:open="true" ma:isKeyword="false">
      <xsd:complexType>
        <xsd:sequence>
          <xsd:element ref="pc:Terms" minOccurs="0" maxOccurs="1"/>
        </xsd:sequence>
      </xsd:complexType>
    </xsd:element>
    <xsd:element name="MediaServiceOCR" ma:index="22" nillable="true" ma:displayName="Extracted Text" ma:internalName="MediaServiceOCR" ma:readOnly="true">
      <xsd:simpleType>
        <xsd:restriction base="dms:Note">
          <xsd:maxLength value="255"/>
        </xsd:restriction>
      </xsd:simple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9483571-f922-4e8e-9c1c-26f0a2252132" elementFormDefault="qualified">
    <xsd:import namespace="http://schemas.microsoft.com/office/2006/documentManagement/types"/>
    <xsd:import namespace="http://schemas.microsoft.com/office/infopath/2007/PartnerControls"/>
    <xsd:element name="SharedWithUsers" ma:index="10"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hes de Compartilhado Com" ma:internalName="SharedWithDetails" ma:readOnly="true">
      <xsd:simpleType>
        <xsd:restriction base="dms:Note">
          <xsd:maxLength value="255"/>
        </xsd:restriction>
      </xsd:simpleType>
    </xsd:element>
    <xsd:element name="TaxCatchAll" ma:index="21" nillable="true" ma:displayName="Taxonomy Catch All Column" ma:hidden="true" ma:list="{a4ca5b0e-bf34-4fb2-bc21-1657b419a556}" ma:internalName="TaxCatchAll" ma:showField="CatchAllData" ma:web="19483571-f922-4e8e-9c1c-26f0a225213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CACB642-B03A-46BC-8FDD-0E8B4552CC4D}">
  <ds:schemaRefs>
    <ds:schemaRef ds:uri="19483571-f922-4e8e-9c1c-26f0a2252132"/>
    <ds:schemaRef ds:uri="851b35d3-0456-4d6a-bc2f-da927e91d158"/>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52FB4E9-12F0-4220-B728-CAD7E88BF100}">
  <ds:schemaRefs>
    <ds:schemaRef ds:uri="http://schemas.microsoft.com/sharepoint/v3/contenttype/forms"/>
  </ds:schemaRefs>
</ds:datastoreItem>
</file>

<file path=customXml/itemProps3.xml><?xml version="1.0" encoding="utf-8"?>
<ds:datastoreItem xmlns:ds="http://schemas.openxmlformats.org/officeDocument/2006/customXml" ds:itemID="{37BA0F2E-4694-47D9-B931-AC4939D176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1b35d3-0456-4d6a-bc2f-da927e91d158"/>
    <ds:schemaRef ds:uri="19483571-f922-4e8e-9c1c-26f0a22521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71</TotalTime>
  <Words>2530</Words>
  <Application>Microsoft Office PowerPoint</Application>
  <PresentationFormat>Apresentação na tela (16:9)</PresentationFormat>
  <Paragraphs>183</Paragraphs>
  <Slides>41</Slides>
  <Notes>41</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41</vt:i4>
      </vt:variant>
    </vt:vector>
  </HeadingPairs>
  <TitlesOfParts>
    <vt:vector size="48" baseType="lpstr">
      <vt:lpstr>Wingdings</vt:lpstr>
      <vt:lpstr>Calibri Light</vt:lpstr>
      <vt:lpstr>Calibri</vt:lpstr>
      <vt:lpstr>Segoe UI</vt:lpstr>
      <vt:lpstr>Century Gothic</vt:lpstr>
      <vt:lpstr>Arial</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Larissa Mestieri</dc:creator>
  <cp:lastModifiedBy>Elidiana Andrade da Silva</cp:lastModifiedBy>
  <cp:revision>51</cp:revision>
  <dcterms:modified xsi:type="dcterms:W3CDTF">2024-12-09T16:47:11Z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0x01010001E48B58A68BE64E9120D347E3E06B3A</vt:lpwstr>
  </property>
  <property fmtid="{D5CDD505-2E9C-101B-9397-08002B2CF9AE}" pid="3" name="MediaServiceImageTags">
    <vt:lpwstr/>
  </property>
</Properties>
</file>