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41E9D2C-DBFF-483B-B0D1-AA4E415CC615}">
  <a:tblStyle styleId="{341E9D2C-DBFF-483B-B0D1-AA4E415CC6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aea55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4aea55d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aea55d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4aea55d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ea55d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4aea55d1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Discos, sistemas de arquivos e partições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discos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3576" r="14625" t="0"/>
          <a:stretch/>
        </p:blipFill>
        <p:spPr>
          <a:xfrm>
            <a:off x="665275" y="1480675"/>
            <a:ext cx="3090400" cy="30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51" y="967780"/>
            <a:ext cx="3888849" cy="247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37081" l="0" r="0" t="33292"/>
          <a:stretch/>
        </p:blipFill>
        <p:spPr>
          <a:xfrm>
            <a:off x="5048488" y="3684150"/>
            <a:ext cx="3625375" cy="1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Sistema de arquivos é um padrão, uma forma como o sistema operacional usa para controlar como os dados são armazenados e recuperados.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{341E9D2C-DBFF-483B-B0D1-AA4E415CC615}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Operacional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de arquivos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Unix/Linux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Ext3,Ext4,XFS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FAT32, NTFS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Particionamento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 um modo geral, o particionamento é a divisão de um disco em partes. Cada parte ou partição é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da outra. Cada partição pode ter um sistema de arquivos diferente.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Windows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51400" y="1516575"/>
            <a:ext cx="3183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Windows cada partição é reconhecida como uma unidade e nomeada como uma letra: C, D, E, etc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26" y="1573125"/>
            <a:ext cx="4435124" cy="31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Linux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71975" y="1981575"/>
            <a:ext cx="38202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Linux cada disco recebe um nome iniciado por sd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Cada partição do disco é numerada. Exemplo: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sda1, sda2, sd3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sdb1, sdb2…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6540" l="0" r="33391" t="0"/>
          <a:stretch/>
        </p:blipFill>
        <p:spPr>
          <a:xfrm>
            <a:off x="3979725" y="2326975"/>
            <a:ext cx="4706174" cy="1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