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22" r:id="rId6"/>
    <p:sldId id="321" r:id="rId7"/>
    <p:sldId id="310" r:id="rId8"/>
    <p:sldId id="313" r:id="rId9"/>
    <p:sldId id="320" r:id="rId10"/>
    <p:sldId id="323" r:id="rId11"/>
    <p:sldId id="324" r:id="rId12"/>
    <p:sldId id="326" r:id="rId13"/>
    <p:sldId id="325" r:id="rId14"/>
  </p:sldIdLst>
  <p:sldSz cx="12188825" cy="6858000"/>
  <p:notesSz cx="6858000" cy="9144000"/>
  <p:custDataLst>
    <p:tags r:id="rId1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04/06/2018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04/06/2018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" y="0"/>
            <a:ext cx="9694811" cy="47244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8000" dirty="0"/>
              <a:t>Como Estimular a Tecnologia Criativa Utilizando Meios Tecnológicos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379" y="260648"/>
            <a:ext cx="9144001" cy="699864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Diferencial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9756" y="1124744"/>
            <a:ext cx="9145016" cy="4964082"/>
          </a:xfrm>
        </p:spPr>
        <p:txBody>
          <a:bodyPr>
            <a:normAutofit/>
          </a:bodyPr>
          <a:lstStyle/>
          <a:p>
            <a:r>
              <a:rPr lang="pt-BR" sz="4400" dirty="0"/>
              <a:t>Afinal, oque tem de novidade?</a:t>
            </a:r>
          </a:p>
        </p:txBody>
      </p:sp>
      <p:pic>
        <p:nvPicPr>
          <p:cNvPr id="2058" name="Picture 10" descr="Resultado de imagem para boneco pens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50624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ide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2564904"/>
            <a:ext cx="3490516" cy="27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trofÃ©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110825"/>
            <a:ext cx="61206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90" y="779084"/>
            <a:ext cx="5440907" cy="54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3 estrel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185318" y="695252"/>
            <a:ext cx="1432685" cy="5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3282123" y="1290618"/>
            <a:ext cx="1897096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Torn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861240" y="1290618"/>
            <a:ext cx="2142951" cy="92333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Mega</a:t>
            </a:r>
          </a:p>
        </p:txBody>
      </p:sp>
    </p:spTree>
    <p:extLst>
      <p:ext uri="{BB962C8B-B14F-4D97-AF65-F5344CB8AC3E}">
        <p14:creationId xmlns:p14="http://schemas.microsoft.com/office/powerpoint/2010/main" val="36740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8979"/>
            <a:ext cx="12188825" cy="611709"/>
          </a:xfrm>
        </p:spPr>
        <p:txBody>
          <a:bodyPr rtlCol="0"/>
          <a:lstStyle/>
          <a:p>
            <a:pPr algn="ctr" rtl="0"/>
            <a:r>
              <a:rPr lang="pt-BR" dirty="0"/>
              <a:t>Sumário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0" y="644326"/>
            <a:ext cx="12188825" cy="6213674"/>
          </a:xfrm>
        </p:spPr>
        <p:txBody>
          <a:bodyPr rtlCol="0"/>
          <a:lstStyle/>
          <a:p>
            <a:pPr rtl="0"/>
            <a:r>
              <a:rPr lang="pt-BR" sz="2800" dirty="0"/>
              <a:t>Ideia</a:t>
            </a:r>
            <a:r>
              <a:rPr lang="en-US" sz="2800" dirty="0"/>
              <a:t> do </a:t>
            </a:r>
            <a:r>
              <a:rPr lang="pt-BR" sz="2800" dirty="0"/>
              <a:t>Projeto</a:t>
            </a:r>
            <a:r>
              <a:rPr lang="en-US" sz="2800" dirty="0"/>
              <a:t>.</a:t>
            </a:r>
          </a:p>
          <a:p>
            <a:pPr rtl="0"/>
            <a:r>
              <a:rPr lang="en-US" sz="2800" dirty="0"/>
              <a:t>Funcionamento.</a:t>
            </a:r>
          </a:p>
          <a:p>
            <a:pPr rtl="0"/>
            <a:r>
              <a:rPr lang="en-US" sz="2800" dirty="0"/>
              <a:t>Estatísticas (Desktop e Mobile).</a:t>
            </a:r>
          </a:p>
          <a:p>
            <a:pPr rtl="0"/>
            <a:r>
              <a:rPr lang="en-US" sz="2800" dirty="0"/>
              <a:t>Cálculos de Vendas.</a:t>
            </a:r>
          </a:p>
          <a:p>
            <a:pPr rtl="0"/>
            <a:r>
              <a:rPr lang="en-US" sz="2800" dirty="0"/>
              <a:t>Jogadas de Marketing.</a:t>
            </a:r>
          </a:p>
          <a:p>
            <a:pPr rtl="0"/>
            <a:r>
              <a:rPr lang="en-US" sz="2800" dirty="0"/>
              <a:t>Esboço HTML/CSS.</a:t>
            </a:r>
          </a:p>
          <a:p>
            <a:r>
              <a:rPr lang="en-US" sz="2800" dirty="0"/>
              <a:t>Avaliações.</a:t>
            </a:r>
          </a:p>
          <a:p>
            <a:pPr rtl="0"/>
            <a:r>
              <a:rPr lang="en-US" sz="2800" dirty="0"/>
              <a:t>Diferencial.</a:t>
            </a:r>
          </a:p>
          <a:p>
            <a:pPr rtl="0"/>
            <a:endParaRPr lang="en-US" sz="2800" dirty="0"/>
          </a:p>
          <a:p>
            <a:pPr rtl="0"/>
            <a:endParaRPr lang="en-US" sz="2800" dirty="0"/>
          </a:p>
          <a:p>
            <a:pPr rtl="0"/>
            <a:endParaRPr lang="en-US" sz="2800" dirty="0"/>
          </a:p>
        </p:txBody>
      </p:sp>
      <p:pic>
        <p:nvPicPr>
          <p:cNvPr id="2052" name="Picture 4" descr="Resultado de imagem para torneio e-s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700808"/>
            <a:ext cx="5981700" cy="3362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1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campeonato de games deve invad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8979"/>
            <a:ext cx="12188825" cy="611709"/>
          </a:xfrm>
        </p:spPr>
        <p:txBody>
          <a:bodyPr rtlCol="0"/>
          <a:lstStyle/>
          <a:p>
            <a:pPr algn="ctr" rtl="0"/>
            <a:r>
              <a:rPr lang="pt-BR" dirty="0"/>
              <a:t>Ideia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620688"/>
          </a:xfrm>
        </p:spPr>
        <p:txBody>
          <a:bodyPr rtlCol="0"/>
          <a:lstStyle/>
          <a:p>
            <a:pPr algn="ctr" rtl="0"/>
            <a:r>
              <a:rPr lang="pt-BR" dirty="0"/>
              <a:t>Estatísticas de Jogos Desktop</a:t>
            </a:r>
          </a:p>
        </p:txBody>
      </p:sp>
      <p:graphicFrame>
        <p:nvGraphicFramePr>
          <p:cNvPr id="9" name="Espaço Reservado para Conteúdo 8" descr="Tabela de exemplo com 3 colunas, 4 linhas" title="Tabe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577022"/>
              </p:ext>
            </p:extLst>
          </p:nvPr>
        </p:nvGraphicFramePr>
        <p:xfrm>
          <a:off x="3358108" y="620688"/>
          <a:ext cx="5407090" cy="623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552">
                <a:tc>
                  <a:txBody>
                    <a:bodyPr/>
                    <a:lstStyle/>
                    <a:p>
                      <a:pPr algn="ctr" rtl="0"/>
                      <a:r>
                        <a:rPr lang="pt-BR" sz="2800" noProof="0" dirty="0"/>
                        <a:t>JOGOS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000" noProof="0" dirty="0"/>
                        <a:t>QUANTIDADE DE JOGADORES POR DIA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27.000.000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7.000.000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40.000.000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1.000.000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35.000.000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80" y="141277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FortNi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72" y="3698441"/>
            <a:ext cx="1059383" cy="10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1" y="2529668"/>
            <a:ext cx="1553622" cy="14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csgo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32307" r="16253" b="35385"/>
          <a:stretch/>
        </p:blipFill>
        <p:spPr bwMode="auto">
          <a:xfrm>
            <a:off x="3823833" y="4823313"/>
            <a:ext cx="1876757" cy="9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overwatch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33" y="5808534"/>
            <a:ext cx="1885396" cy="106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8968"/>
            <a:ext cx="12188825" cy="620688"/>
          </a:xfrm>
        </p:spPr>
        <p:txBody>
          <a:bodyPr rtlCol="0"/>
          <a:lstStyle/>
          <a:p>
            <a:pPr algn="ctr" rtl="0"/>
            <a:r>
              <a:rPr lang="pt-BR" dirty="0"/>
              <a:t>Estatísticas de Jogos Mobile</a:t>
            </a:r>
          </a:p>
        </p:txBody>
      </p:sp>
      <p:graphicFrame>
        <p:nvGraphicFramePr>
          <p:cNvPr id="9" name="Espaço Reservado para Conteúdo 8" descr="Tabela de exemplo com 3 colunas, 4 linhas" title="Tabe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2828416"/>
              </p:ext>
            </p:extLst>
          </p:nvPr>
        </p:nvGraphicFramePr>
        <p:xfrm>
          <a:off x="3363622" y="588375"/>
          <a:ext cx="5407090" cy="623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552">
                <a:tc>
                  <a:txBody>
                    <a:bodyPr/>
                    <a:lstStyle/>
                    <a:p>
                      <a:pPr algn="ctr" rtl="0"/>
                      <a:r>
                        <a:rPr lang="pt-BR" sz="2800" noProof="0" dirty="0"/>
                        <a:t>JOGOS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000" noProof="0" dirty="0"/>
                        <a:t>QUANTIDADE DE JOGADORES POR DIA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3.000.000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100.000.000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50.000.000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1.300.000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552">
                <a:tc>
                  <a:txBody>
                    <a:bodyPr/>
                    <a:lstStyle/>
                    <a:p>
                      <a:pPr algn="ctr" rtl="0"/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3600" noProof="0" dirty="0"/>
                        <a:t>7.000.000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m para Pub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764128"/>
            <a:ext cx="2296797" cy="8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lash Roya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08" y="2564904"/>
            <a:ext cx="2545259" cy="12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Free fi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3708863"/>
            <a:ext cx="3038872" cy="11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esultado de imagem para yu gi oh duel link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55" y="4827448"/>
            <a:ext cx="1893745" cy="92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obile Poker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0" t="3642" r="26009" b="17944"/>
          <a:stretch/>
        </p:blipFill>
        <p:spPr bwMode="auto">
          <a:xfrm>
            <a:off x="4419839" y="5927726"/>
            <a:ext cx="749396" cy="88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0" y="277126"/>
            <a:ext cx="9144001" cy="743744"/>
          </a:xfrm>
        </p:spPr>
        <p:txBody>
          <a:bodyPr/>
          <a:lstStyle/>
          <a:p>
            <a:r>
              <a:rPr lang="pt-BR" dirty="0"/>
              <a:t>                 Cálculos 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5821" y="1333020"/>
            <a:ext cx="5904656" cy="5408348"/>
          </a:xfrm>
        </p:spPr>
        <p:txBody>
          <a:bodyPr/>
          <a:lstStyle/>
          <a:p>
            <a:r>
              <a:rPr lang="pt-BR" dirty="0"/>
              <a:t>Partida : 10 min.</a:t>
            </a:r>
          </a:p>
          <a:p>
            <a:r>
              <a:rPr lang="pt-BR" dirty="0"/>
              <a:t>Entrada : 2 reais.</a:t>
            </a:r>
          </a:p>
          <a:p>
            <a:r>
              <a:rPr lang="pt-BR" dirty="0"/>
              <a:t>Número de participantes: 20 P.</a:t>
            </a:r>
          </a:p>
          <a:p>
            <a:r>
              <a:rPr lang="pt-BR" dirty="0"/>
              <a:t>Premiação : 20 reais.</a:t>
            </a:r>
          </a:p>
          <a:p>
            <a:r>
              <a:rPr lang="pt-BR" dirty="0"/>
              <a:t>Lucro por partida : 20 reais.</a:t>
            </a:r>
          </a:p>
          <a:p>
            <a:r>
              <a:rPr lang="pt-BR" dirty="0"/>
              <a:t>Lucro por hora: 120 reais.</a:t>
            </a:r>
          </a:p>
          <a:p>
            <a:r>
              <a:rPr lang="pt-BR" dirty="0"/>
              <a:t>Lucro diário : 2880 reais .</a:t>
            </a:r>
          </a:p>
          <a:p>
            <a:r>
              <a:rPr lang="pt-BR" dirty="0"/>
              <a:t>4 torneios simultaneamente.</a:t>
            </a:r>
          </a:p>
        </p:txBody>
      </p:sp>
      <p:pic>
        <p:nvPicPr>
          <p:cNvPr id="5" name="Picture 6" descr="Resultado de imagem para Free fi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40" y="41422"/>
            <a:ext cx="3038872" cy="11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86500" y="1201719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Lucro final: $11.520 !!!</a:t>
            </a:r>
          </a:p>
        </p:txBody>
      </p:sp>
      <p:pic>
        <p:nvPicPr>
          <p:cNvPr id="1038" name="Picture 14" descr="Resultado de imagem para simbolo de dinheiro verde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531799"/>
            <a:ext cx="46085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116632"/>
            <a:ext cx="9144001" cy="771872"/>
          </a:xfrm>
        </p:spPr>
        <p:txBody>
          <a:bodyPr/>
          <a:lstStyle/>
          <a:p>
            <a:pPr algn="ctr"/>
            <a:r>
              <a:rPr lang="pt-BR" dirty="0"/>
              <a:t>Marketing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33772" y="1124744"/>
            <a:ext cx="5256584" cy="5112568"/>
          </a:xfrm>
        </p:spPr>
        <p:txBody>
          <a:bodyPr>
            <a:normAutofit/>
          </a:bodyPr>
          <a:lstStyle/>
          <a:p>
            <a:r>
              <a:rPr lang="pt-BR" sz="5400" dirty="0"/>
              <a:t>Divulgação.</a:t>
            </a:r>
          </a:p>
          <a:p>
            <a:r>
              <a:rPr lang="pt-BR" sz="5400" dirty="0"/>
              <a:t>Passe livre.</a:t>
            </a:r>
          </a:p>
          <a:p>
            <a:r>
              <a:rPr lang="pt-BR" sz="5400" dirty="0"/>
              <a:t>Sorteios.</a:t>
            </a:r>
          </a:p>
          <a:p>
            <a:r>
              <a:rPr lang="pt-BR" sz="5400" dirty="0"/>
              <a:t>Do site a live.</a:t>
            </a:r>
          </a:p>
        </p:txBody>
      </p:sp>
      <p:pic>
        <p:nvPicPr>
          <p:cNvPr id="2050" name="Picture 2" descr="Resultado de imagem para empreendedorismo sÃ­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97" y="1119783"/>
            <a:ext cx="4757490" cy="47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html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Personalizar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Túnel Azul Digital 16X9</vt:lpstr>
      <vt:lpstr>Como Estimular a Tecnologia Criativa Utilizando Meios Tecnológicos</vt:lpstr>
      <vt:lpstr>Apresentação do PowerPoint</vt:lpstr>
      <vt:lpstr>Sumário</vt:lpstr>
      <vt:lpstr>Ideia do Projeto</vt:lpstr>
      <vt:lpstr>Estatísticas de Jogos Desktop</vt:lpstr>
      <vt:lpstr>Estatísticas de Jogos Mobile</vt:lpstr>
      <vt:lpstr>                 Cálculos :</vt:lpstr>
      <vt:lpstr>Marketing </vt:lpstr>
      <vt:lpstr>Apresentação do PowerPoint</vt:lpstr>
      <vt:lpstr>Diferencial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2018-06-02T13:40:43Z</dcterms:created>
  <dcterms:modified xsi:type="dcterms:W3CDTF">2018-06-04T18:22:34Z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