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6fdce1ec42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6fdce1ec42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 Seconds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d106bfbd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d106bfbd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Dongping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d106bfbd3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d106bfbd3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Breanne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6fdce1ec42_0_1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6fdce1ec42_0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Breanne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d106bfbd36_2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d106bfbd36_2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DongPing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d106bfbd36_2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d106bfbd36_2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d106bfbd3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d106bfbd3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6fdce1ec42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6fdce1ec42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9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5.png"/><Relationship Id="rId4" Type="http://schemas.openxmlformats.org/officeDocument/2006/relationships/image" Target="../media/image2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2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solidFill>
          <a:schemeClr val="accent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4"/>
          <p:cNvGrpSpPr/>
          <p:nvPr/>
        </p:nvGrpSpPr>
        <p:grpSpPr>
          <a:xfrm>
            <a:off x="0" y="0"/>
            <a:ext cx="5132319" cy="5143599"/>
            <a:chOff x="0" y="0"/>
            <a:chExt cx="6843092" cy="6858132"/>
          </a:xfrm>
        </p:grpSpPr>
        <p:sp>
          <p:nvSpPr>
            <p:cNvPr id="58" name="Google Shape;58;p14"/>
            <p:cNvSpPr/>
            <p:nvPr/>
          </p:nvSpPr>
          <p:spPr>
            <a:xfrm>
              <a:off x="2021206" y="4828032"/>
              <a:ext cx="2030100" cy="2030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0" y="0"/>
              <a:ext cx="2029968" cy="2029968"/>
            </a:xfrm>
            <a:custGeom>
              <a:rect b="b" l="l" r="r" t="t"/>
              <a:pathLst>
                <a:path extrusionOk="0" h="1828800" w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0" y="6108192"/>
              <a:ext cx="2030100" cy="749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4054172" y="4069080"/>
              <a:ext cx="2788920" cy="2788920"/>
            </a:xfrm>
            <a:custGeom>
              <a:rect b="b" l="l" r="r" t="t"/>
              <a:pathLst>
                <a:path extrusionOk="0" h="1828800" w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63" name="Google Shape;63;p14"/>
            <p:cNvGrpSpPr/>
            <p:nvPr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64" name="Google Shape;64;p14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65" name="Google Shape;65;p14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66" name="Google Shape;66;p14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67" name="Google Shape;67;p14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68" name="Google Shape;68;p14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69" name="Google Shape;69;p14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70" name="Google Shape;70;p14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1" name="Google Shape;71;p14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34275" lIns="68575" spcFirstLastPara="1" rIns="68575" wrap="square" tIns="34275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" sz="14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 sz="1100"/>
                            </a:p>
                          </p:txBody>
                        </p:sp>
                        <p:sp>
                          <p:nvSpPr>
                            <p:cNvPr id="72" name="Google Shape;72;p14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700" cy="16917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34275" lIns="68575" spcFirstLastPara="1" rIns="68575" wrap="square" tIns="34275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" sz="14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 sz="1100"/>
                            </a:p>
                          </p:txBody>
                        </p:sp>
                      </p:grpSp>
                      <p:sp>
                        <p:nvSpPr>
                          <p:cNvPr id="73" name="Google Shape;73;p14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600" cy="155460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34275" lIns="68575" spcFirstLastPara="1" rIns="68575" wrap="square" tIns="34275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b="0" i="0" lang="en" sz="1400" u="none" cap="none" strike="noStrik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 sz="1100"/>
                          </a:p>
                        </p:txBody>
                      </p:sp>
                    </p:grpSp>
                    <p:sp>
                      <p:nvSpPr>
                        <p:cNvPr id="74" name="Google Shape;74;p14"/>
                        <p:cNvSpPr/>
                        <p:nvPr/>
                      </p:nvSpPr>
                      <p:spPr>
                        <a:xfrm>
                          <a:off x="5784784" y="7255510"/>
                          <a:ext cx="1417200" cy="141720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34275" lIns="68575" spcFirstLastPara="1" rIns="68575" wrap="square" tIns="34275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en" sz="1400" u="none" cap="none" strike="noStrike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 sz="1100"/>
                        </a:p>
                      </p:txBody>
                    </p:sp>
                  </p:grpSp>
                  <p:sp>
                    <p:nvSpPr>
                      <p:cNvPr id="75" name="Google Shape;75;p14"/>
                      <p:cNvSpPr/>
                      <p:nvPr/>
                    </p:nvSpPr>
                    <p:spPr>
                      <a:xfrm>
                        <a:off x="5853364" y="7324090"/>
                        <a:ext cx="1280100" cy="128010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0" i="0" lang="en" sz="1400" u="none" cap="none" strike="noStrike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 sz="1100"/>
                      </a:p>
                    </p:txBody>
                  </p:sp>
                </p:grpSp>
                <p:sp>
                  <p:nvSpPr>
                    <p:cNvPr id="76" name="Google Shape;76;p14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 sz="1100"/>
                    </a:p>
                  </p:txBody>
                </p:sp>
              </p:grpSp>
              <p:sp>
                <p:nvSpPr>
                  <p:cNvPr id="77" name="Google Shape;77;p14"/>
                  <p:cNvSpPr/>
                  <p:nvPr/>
                </p:nvSpPr>
                <p:spPr>
                  <a:xfrm>
                    <a:off x="5799908" y="7584771"/>
                    <a:ext cx="1005900" cy="10059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" sz="1400" u="none" cap="none" strike="noStrike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 sz="1100"/>
                  </a:p>
                </p:txBody>
              </p:sp>
            </p:grpSp>
            <p:sp>
              <p:nvSpPr>
                <p:cNvPr id="78" name="Google Shape;78;p14"/>
                <p:cNvSpPr/>
                <p:nvPr/>
              </p:nvSpPr>
              <p:spPr>
                <a:xfrm>
                  <a:off x="5841984" y="7952850"/>
                  <a:ext cx="868800" cy="868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79" name="Google Shape;79;p14"/>
                <p:cNvSpPr/>
                <p:nvPr/>
              </p:nvSpPr>
              <p:spPr>
                <a:xfrm>
                  <a:off x="5910564" y="8021430"/>
                  <a:ext cx="731400" cy="7314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80" name="Google Shape;80;p14"/>
                <p:cNvSpPr/>
                <p:nvPr/>
              </p:nvSpPr>
              <p:spPr>
                <a:xfrm>
                  <a:off x="5979144" y="8090010"/>
                  <a:ext cx="594300" cy="5943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81" name="Google Shape;81;p14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82" name="Google Shape;82;p14"/>
                <p:cNvSpPr/>
                <p:nvPr/>
              </p:nvSpPr>
              <p:spPr>
                <a:xfrm>
                  <a:off x="6116304" y="8227170"/>
                  <a:ext cx="320100" cy="3201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</p:grpSp>
          <p:sp>
            <p:nvSpPr>
              <p:cNvPr id="83" name="Google Shape;83;p14"/>
              <p:cNvSpPr/>
              <p:nvPr/>
            </p:nvSpPr>
            <p:spPr>
              <a:xfrm>
                <a:off x="6184884" y="8295750"/>
                <a:ext cx="183000" cy="18300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 sz="1100"/>
              </a:p>
            </p:txBody>
          </p:sp>
        </p:grpSp>
        <p:sp>
          <p:nvSpPr>
            <p:cNvPr id="84" name="Google Shape;84;p14"/>
            <p:cNvSpPr/>
            <p:nvPr/>
          </p:nvSpPr>
          <p:spPr>
            <a:xfrm rot="10800000">
              <a:off x="1014431" y="2043171"/>
              <a:ext cx="1014080" cy="2029968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 rot="5400000">
              <a:off x="2028432" y="4821048"/>
              <a:ext cx="2029968" cy="2029968"/>
            </a:xfrm>
            <a:custGeom>
              <a:rect b="b" l="l" r="r" t="t"/>
              <a:pathLst>
                <a:path extrusionOk="0" h="1828800" w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861942" y="888111"/>
              <a:ext cx="274200" cy="27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0" y="4082178"/>
              <a:ext cx="2030100" cy="2030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88" name="Google Shape;88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2029017" y="2051945"/>
              <a:ext cx="2029967" cy="20299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4078224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0" name="Google Shape;90;p14"/>
            <p:cNvCxnSpPr/>
            <p:nvPr/>
          </p:nvCxnSpPr>
          <p:spPr>
            <a:xfrm>
              <a:off x="974376" y="989441"/>
              <a:ext cx="5867400" cy="58671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3536079" y="508439"/>
            <a:ext cx="5142300" cy="26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venir"/>
              <a:buNone/>
              <a:defRPr sz="4500" cap="none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810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430">
          <p15:clr>
            <a:srgbClr val="FBAE40"/>
          </p15:clr>
        </p15:guide>
        <p15:guide id="4" orient="horz" pos="1695">
          <p15:clr>
            <a:srgbClr val="FBAE40"/>
          </p15:clr>
        </p15:guide>
        <p15:guide id="5" pos="54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">
  <p:cSld name="Content 3">
    <p:bg>
      <p:bgPr>
        <a:solidFill>
          <a:schemeClr val="dk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3700463" y="322096"/>
            <a:ext cx="4757700" cy="20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3704034" y="2474965"/>
            <a:ext cx="4754100" cy="20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indent="-317500" lvl="1" marL="91440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rtl="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rtl="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rtl="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95" name="Google Shape;95;p15"/>
          <p:cNvGrpSpPr/>
          <p:nvPr/>
        </p:nvGrpSpPr>
        <p:grpSpPr>
          <a:xfrm>
            <a:off x="-7400" y="-5815"/>
            <a:ext cx="3140562" cy="5149414"/>
            <a:chOff x="-9866" y="-7753"/>
            <a:chExt cx="4187415" cy="6865885"/>
          </a:xfrm>
        </p:grpSpPr>
        <p:sp>
          <p:nvSpPr>
            <p:cNvPr id="96" name="Google Shape;96;p15"/>
            <p:cNvSpPr/>
            <p:nvPr/>
          </p:nvSpPr>
          <p:spPr>
            <a:xfrm flipH="1">
              <a:off x="142" y="2021358"/>
              <a:ext cx="2032800" cy="203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029604" y="2031653"/>
              <a:ext cx="2029968" cy="2029968"/>
            </a:xfrm>
            <a:custGeom>
              <a:rect b="b" l="l" r="r" t="t"/>
              <a:pathLst>
                <a:path extrusionOk="0" h="2029968" w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028253" y="4052815"/>
              <a:ext cx="2030100" cy="2030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descr="A black and white striped pattern&#10;&#10;Description automatically generated with low confidence" id="99" name="Google Shape;99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-9866" y="-1075"/>
              <a:ext cx="2029967" cy="2029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5"/>
            <p:cNvSpPr/>
            <p:nvPr/>
          </p:nvSpPr>
          <p:spPr>
            <a:xfrm>
              <a:off x="2029968" y="6045049"/>
              <a:ext cx="2030100" cy="81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 flipH="1">
              <a:off x="142" y="4828032"/>
              <a:ext cx="2032800" cy="2030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03" name="Google Shape;103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4" name="Google Shape;104;p15"/>
            <p:cNvGrpSpPr/>
            <p:nvPr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105" name="Google Shape;105;p15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06" name="Google Shape;106;p15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07" name="Google Shape;107;p15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08" name="Google Shape;108;p15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09" name="Google Shape;109;p15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10" name="Google Shape;110;p15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11" name="Google Shape;111;p15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12" name="Google Shape;112;p15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34275" lIns="68575" spcFirstLastPara="1" rIns="68575" wrap="square" tIns="34275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" sz="14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 sz="1100"/>
                            </a:p>
                          </p:txBody>
                        </p:sp>
                        <p:sp>
                          <p:nvSpPr>
                            <p:cNvPr id="113" name="Google Shape;113;p15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700" cy="16917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34275" lIns="68575" spcFirstLastPara="1" rIns="68575" wrap="square" tIns="34275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" sz="14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 sz="1100"/>
                            </a:p>
                          </p:txBody>
                        </p:sp>
                      </p:grpSp>
                      <p:sp>
                        <p:nvSpPr>
                          <p:cNvPr id="114" name="Google Shape;114;p15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600" cy="155460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34275" lIns="68575" spcFirstLastPara="1" rIns="68575" wrap="square" tIns="34275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b="0" i="0" lang="en" sz="1400" u="none" cap="none" strike="noStrik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 sz="1100"/>
                          </a:p>
                        </p:txBody>
                      </p:sp>
                    </p:grpSp>
                    <p:sp>
                      <p:nvSpPr>
                        <p:cNvPr id="115" name="Google Shape;115;p15"/>
                        <p:cNvSpPr/>
                        <p:nvPr/>
                      </p:nvSpPr>
                      <p:spPr>
                        <a:xfrm>
                          <a:off x="5784784" y="7255510"/>
                          <a:ext cx="1417200" cy="141720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34275" lIns="68575" spcFirstLastPara="1" rIns="68575" wrap="square" tIns="34275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en" sz="1400" u="none" cap="none" strike="noStrike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 sz="1100"/>
                        </a:p>
                      </p:txBody>
                    </p:sp>
                  </p:grpSp>
                  <p:sp>
                    <p:nvSpPr>
                      <p:cNvPr id="116" name="Google Shape;116;p15"/>
                      <p:cNvSpPr/>
                      <p:nvPr/>
                    </p:nvSpPr>
                    <p:spPr>
                      <a:xfrm>
                        <a:off x="5853364" y="7324090"/>
                        <a:ext cx="1280100" cy="128010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0" i="0" lang="en" sz="1400" u="none" cap="none" strike="noStrike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 sz="1100"/>
                      </a:p>
                    </p:txBody>
                  </p:sp>
                </p:grpSp>
                <p:sp>
                  <p:nvSpPr>
                    <p:cNvPr id="117" name="Google Shape;117;p15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 sz="1100"/>
                    </a:p>
                  </p:txBody>
                </p:sp>
              </p:grpSp>
              <p:sp>
                <p:nvSpPr>
                  <p:cNvPr id="118" name="Google Shape;118;p15"/>
                  <p:cNvSpPr/>
                  <p:nvPr/>
                </p:nvSpPr>
                <p:spPr>
                  <a:xfrm>
                    <a:off x="5799908" y="7584771"/>
                    <a:ext cx="1005900" cy="10059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" sz="1400" u="none" cap="none" strike="noStrike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 sz="1100"/>
                  </a:p>
                </p:txBody>
              </p:sp>
            </p:grpSp>
            <p:sp>
              <p:nvSpPr>
                <p:cNvPr id="119" name="Google Shape;119;p15"/>
                <p:cNvSpPr/>
                <p:nvPr/>
              </p:nvSpPr>
              <p:spPr>
                <a:xfrm>
                  <a:off x="5841984" y="7952850"/>
                  <a:ext cx="868800" cy="868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120" name="Google Shape;120;p15"/>
                <p:cNvSpPr/>
                <p:nvPr/>
              </p:nvSpPr>
              <p:spPr>
                <a:xfrm>
                  <a:off x="5910564" y="8021430"/>
                  <a:ext cx="731400" cy="7314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121" name="Google Shape;121;p15"/>
                <p:cNvSpPr/>
                <p:nvPr/>
              </p:nvSpPr>
              <p:spPr>
                <a:xfrm>
                  <a:off x="5979144" y="8090010"/>
                  <a:ext cx="594300" cy="5943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122" name="Google Shape;122;p15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123" name="Google Shape;123;p15"/>
                <p:cNvSpPr/>
                <p:nvPr/>
              </p:nvSpPr>
              <p:spPr>
                <a:xfrm>
                  <a:off x="6116304" y="8227170"/>
                  <a:ext cx="320100" cy="3201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</p:grpSp>
          <p:sp>
            <p:nvSpPr>
              <p:cNvPr id="124" name="Google Shape;124;p15"/>
              <p:cNvSpPr/>
              <p:nvPr/>
            </p:nvSpPr>
            <p:spPr>
              <a:xfrm>
                <a:off x="6184884" y="8295750"/>
                <a:ext cx="183000" cy="18300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 sz="1100"/>
              </a:p>
            </p:txBody>
          </p:sp>
        </p:grpSp>
        <p:sp>
          <p:nvSpPr>
            <p:cNvPr id="125" name="Google Shape;125;p15"/>
            <p:cNvSpPr/>
            <p:nvPr/>
          </p:nvSpPr>
          <p:spPr>
            <a:xfrm>
              <a:off x="0" y="4043197"/>
              <a:ext cx="2030100" cy="78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0" y="2021358"/>
              <a:ext cx="1014080" cy="2029968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127" name="Google Shape;127;p15"/>
            <p:cNvCxnSpPr/>
            <p:nvPr/>
          </p:nvCxnSpPr>
          <p:spPr>
            <a:xfrm>
              <a:off x="10632" y="-7753"/>
              <a:ext cx="4052400" cy="4041000"/>
            </a:xfrm>
            <a:prstGeom prst="straightConnector1">
              <a:avLst/>
            </a:prstGeom>
            <a:noFill/>
            <a:ln cap="flat" cmpd="sng" w="508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8" name="Google Shape;128;p15"/>
            <p:cNvSpPr/>
            <p:nvPr/>
          </p:nvSpPr>
          <p:spPr>
            <a:xfrm>
              <a:off x="3903349" y="3869829"/>
              <a:ext cx="274200" cy="274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29" name="Google Shape;129;p15"/>
          <p:cNvSpPr txBox="1"/>
          <p:nvPr>
            <p:ph idx="11" type="ftr"/>
          </p:nvPr>
        </p:nvSpPr>
        <p:spPr>
          <a:xfrm>
            <a:off x="5479624" y="4766310"/>
            <a:ext cx="17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8225518" y="4767263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5"/>
          <p:cNvSpPr txBox="1"/>
          <p:nvPr>
            <p:ph idx="10" type="dt"/>
          </p:nvPr>
        </p:nvSpPr>
        <p:spPr>
          <a:xfrm>
            <a:off x="3625271" y="4764881"/>
            <a:ext cx="82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14">
          <p15:clr>
            <a:srgbClr val="FBAE40"/>
          </p15:clr>
        </p15:guide>
        <p15:guide id="2" pos="5328">
          <p15:clr>
            <a:srgbClr val="FBAE40"/>
          </p15:clr>
        </p15:guide>
        <p15:guide id="3" pos="554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icture">
  <p:cSld name="Title + Picture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ctrTitle"/>
          </p:nvPr>
        </p:nvSpPr>
        <p:spPr>
          <a:xfrm>
            <a:off x="3625271" y="495269"/>
            <a:ext cx="4946100" cy="41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venir"/>
              <a:buNone/>
              <a:defRPr sz="3600" cap="none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16"/>
          <p:cNvSpPr/>
          <p:nvPr>
            <p:ph idx="2" type="pic"/>
          </p:nvPr>
        </p:nvSpPr>
        <p:spPr>
          <a:xfrm rot="10800000">
            <a:off x="89" y="570900"/>
            <a:ext cx="3057000" cy="4572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35" name="Google Shape;135;p16"/>
          <p:cNvGrpSpPr/>
          <p:nvPr/>
        </p:nvGrpSpPr>
        <p:grpSpPr>
          <a:xfrm>
            <a:off x="0" y="32"/>
            <a:ext cx="3052079" cy="3621593"/>
            <a:chOff x="0" y="42"/>
            <a:chExt cx="4069438" cy="4828790"/>
          </a:xfrm>
        </p:grpSpPr>
        <p:sp>
          <p:nvSpPr>
            <p:cNvPr id="136" name="Google Shape;136;p16"/>
            <p:cNvSpPr/>
            <p:nvPr/>
          </p:nvSpPr>
          <p:spPr>
            <a:xfrm flipH="1" rot="10800000">
              <a:off x="2026630" y="776299"/>
              <a:ext cx="2032800" cy="203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 rot="10800000">
              <a:off x="0" y="766136"/>
              <a:ext cx="2029968" cy="2029968"/>
            </a:xfrm>
            <a:custGeom>
              <a:rect b="b" l="l" r="r" t="t"/>
              <a:pathLst>
                <a:path extrusionOk="0" h="2029968" w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 rot="10800000">
              <a:off x="1219" y="42"/>
              <a:ext cx="2030100" cy="77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39" name="Google Shape;139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039471" y="2798865"/>
              <a:ext cx="2029967" cy="2029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16"/>
            <p:cNvSpPr/>
            <p:nvPr/>
          </p:nvSpPr>
          <p:spPr>
            <a:xfrm rot="10800000">
              <a:off x="2029472" y="60"/>
              <a:ext cx="2030100" cy="78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descr="A black and white striped pattern&#10;&#10;Description automatically generated with low confidence" id="141" name="Google Shape;141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extLst>
    <p:ext uri="{DCECCB84-F9BA-43D5-87BE-67443E8EF086}">
      <p15:sldGuideLst>
        <p15:guide id="1" orient="horz" pos="810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430">
          <p15:clr>
            <a:srgbClr val="FBAE40"/>
          </p15:clr>
        </p15:guide>
        <p15:guide id="4" orient="horz" pos="1695">
          <p15:clr>
            <a:srgbClr val="FBAE40"/>
          </p15:clr>
        </p15:guide>
        <p15:guide id="5" pos="547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Picture ">
  <p:cSld name="Title + Subtitle + Picture ">
    <p:bg>
      <p:bgPr>
        <a:solidFill>
          <a:schemeClr val="accent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ctrTitle"/>
          </p:nvPr>
        </p:nvSpPr>
        <p:spPr>
          <a:xfrm>
            <a:off x="3625271" y="408214"/>
            <a:ext cx="49461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venir"/>
              <a:buNone/>
              <a:defRPr sz="3600" cap="none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idx="1" type="subTitle"/>
          </p:nvPr>
        </p:nvSpPr>
        <p:spPr>
          <a:xfrm>
            <a:off x="3622342" y="3097534"/>
            <a:ext cx="4946100" cy="1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grpSp>
        <p:nvGrpSpPr>
          <p:cNvPr id="145" name="Google Shape;145;p17"/>
          <p:cNvGrpSpPr/>
          <p:nvPr/>
        </p:nvGrpSpPr>
        <p:grpSpPr>
          <a:xfrm>
            <a:off x="0" y="1521876"/>
            <a:ext cx="3052079" cy="3621593"/>
            <a:chOff x="1" y="2029168"/>
            <a:chExt cx="4069438" cy="4828790"/>
          </a:xfrm>
        </p:grpSpPr>
        <p:sp>
          <p:nvSpPr>
            <p:cNvPr id="146" name="Google Shape;146;p17"/>
            <p:cNvSpPr/>
            <p:nvPr/>
          </p:nvSpPr>
          <p:spPr>
            <a:xfrm flipH="1">
              <a:off x="10009" y="4051601"/>
              <a:ext cx="2032800" cy="203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2039471" y="4061896"/>
              <a:ext cx="2029968" cy="2029968"/>
            </a:xfrm>
            <a:custGeom>
              <a:rect b="b" l="l" r="r" t="t"/>
              <a:pathLst>
                <a:path extrusionOk="0" h="2029968" w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2038120" y="6083058"/>
              <a:ext cx="2030100" cy="77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49" name="Google Shape;149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1" y="2029168"/>
              <a:ext cx="2029967" cy="202996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" name="Google Shape;150;p17"/>
            <p:cNvGrpSpPr/>
            <p:nvPr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151" name="Google Shape;151;p17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52" name="Google Shape;152;p17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53" name="Google Shape;153;p17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54" name="Google Shape;154;p17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5" name="Google Shape;155;p17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6" name="Google Shape;156;p17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57" name="Google Shape;157;p17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58" name="Google Shape;158;p17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34275" lIns="68575" spcFirstLastPara="1" rIns="68575" wrap="square" tIns="34275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" sz="14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 sz="1100"/>
                            </a:p>
                          </p:txBody>
                        </p:sp>
                        <p:sp>
                          <p:nvSpPr>
                            <p:cNvPr id="159" name="Google Shape;159;p17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700" cy="16917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34275" lIns="68575" spcFirstLastPara="1" rIns="68575" wrap="square" tIns="34275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" sz="14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 sz="1100"/>
                            </a:p>
                          </p:txBody>
                        </p:sp>
                      </p:grpSp>
                      <p:sp>
                        <p:nvSpPr>
                          <p:cNvPr id="160" name="Google Shape;160;p17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600" cy="155460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34275" lIns="68575" spcFirstLastPara="1" rIns="68575" wrap="square" tIns="34275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b="0" i="0" lang="en" sz="1400" u="none" cap="none" strike="noStrik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 sz="1100"/>
                          </a:p>
                        </p:txBody>
                      </p:sp>
                    </p:grpSp>
                    <p:sp>
                      <p:nvSpPr>
                        <p:cNvPr id="161" name="Google Shape;161;p17"/>
                        <p:cNvSpPr/>
                        <p:nvPr/>
                      </p:nvSpPr>
                      <p:spPr>
                        <a:xfrm>
                          <a:off x="5784784" y="7255510"/>
                          <a:ext cx="1417200" cy="141720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34275" lIns="68575" spcFirstLastPara="1" rIns="68575" wrap="square" tIns="34275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en" sz="1400" u="none" cap="none" strike="noStrike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 sz="1100"/>
                        </a:p>
                      </p:txBody>
                    </p:sp>
                  </p:grpSp>
                  <p:sp>
                    <p:nvSpPr>
                      <p:cNvPr id="162" name="Google Shape;162;p17"/>
                      <p:cNvSpPr/>
                      <p:nvPr/>
                    </p:nvSpPr>
                    <p:spPr>
                      <a:xfrm>
                        <a:off x="5853364" y="7324090"/>
                        <a:ext cx="1280100" cy="128010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0" i="0" lang="en" sz="1400" u="none" cap="none" strike="noStrike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 sz="1100"/>
                      </a:p>
                    </p:txBody>
                  </p:sp>
                </p:grpSp>
                <p:sp>
                  <p:nvSpPr>
                    <p:cNvPr id="163" name="Google Shape;163;p17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 sz="1100"/>
                    </a:p>
                  </p:txBody>
                </p:sp>
              </p:grpSp>
              <p:sp>
                <p:nvSpPr>
                  <p:cNvPr id="164" name="Google Shape;164;p17"/>
                  <p:cNvSpPr/>
                  <p:nvPr/>
                </p:nvSpPr>
                <p:spPr>
                  <a:xfrm>
                    <a:off x="5799908" y="7584771"/>
                    <a:ext cx="1005900" cy="10059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" sz="1400" u="none" cap="none" strike="noStrike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 sz="1100"/>
                  </a:p>
                </p:txBody>
              </p:sp>
            </p:grpSp>
            <p:sp>
              <p:nvSpPr>
                <p:cNvPr id="165" name="Google Shape;165;p17"/>
                <p:cNvSpPr/>
                <p:nvPr/>
              </p:nvSpPr>
              <p:spPr>
                <a:xfrm>
                  <a:off x="5841984" y="7952850"/>
                  <a:ext cx="868800" cy="868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166" name="Google Shape;166;p17"/>
                <p:cNvSpPr/>
                <p:nvPr/>
              </p:nvSpPr>
              <p:spPr>
                <a:xfrm>
                  <a:off x="5910564" y="8021430"/>
                  <a:ext cx="731400" cy="7314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167" name="Google Shape;167;p17"/>
                <p:cNvSpPr/>
                <p:nvPr/>
              </p:nvSpPr>
              <p:spPr>
                <a:xfrm>
                  <a:off x="5979144" y="8090010"/>
                  <a:ext cx="594300" cy="5943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168" name="Google Shape;168;p17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169" name="Google Shape;169;p17"/>
                <p:cNvSpPr/>
                <p:nvPr/>
              </p:nvSpPr>
              <p:spPr>
                <a:xfrm>
                  <a:off x="6116304" y="8227170"/>
                  <a:ext cx="320100" cy="3201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</p:grpSp>
          <p:sp>
            <p:nvSpPr>
              <p:cNvPr id="170" name="Google Shape;170;p17"/>
              <p:cNvSpPr/>
              <p:nvPr/>
            </p:nvSpPr>
            <p:spPr>
              <a:xfrm>
                <a:off x="6184884" y="8295750"/>
                <a:ext cx="183000" cy="18300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 sz="1100"/>
              </a:p>
            </p:txBody>
          </p:sp>
        </p:grpSp>
        <p:sp>
          <p:nvSpPr>
            <p:cNvPr id="171" name="Google Shape;171;p17"/>
            <p:cNvSpPr/>
            <p:nvPr/>
          </p:nvSpPr>
          <p:spPr>
            <a:xfrm>
              <a:off x="9867" y="6073440"/>
              <a:ext cx="2030100" cy="78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9867" y="4051601"/>
              <a:ext cx="1014080" cy="2029968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73" name="Google Shape;173;p17"/>
          <p:cNvSpPr/>
          <p:nvPr>
            <p:ph idx="2" type="pic"/>
          </p:nvPr>
        </p:nvSpPr>
        <p:spPr>
          <a:xfrm>
            <a:off x="0" y="-1"/>
            <a:ext cx="3057000" cy="4572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810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430">
          <p15:clr>
            <a:srgbClr val="FBAE40"/>
          </p15:clr>
        </p15:guide>
        <p15:guide id="4" orient="horz" pos="1695">
          <p15:clr>
            <a:srgbClr val="FBAE40"/>
          </p15:clr>
        </p15:guide>
        <p15:guide id="5" pos="547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1">
  <p:cSld name="Content 1">
    <p:bg>
      <p:bgPr>
        <a:solidFill>
          <a:schemeClr val="accent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571501" y="672084"/>
            <a:ext cx="49419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76" name="Google Shape;176;p18"/>
          <p:cNvGrpSpPr/>
          <p:nvPr/>
        </p:nvGrpSpPr>
        <p:grpSpPr>
          <a:xfrm>
            <a:off x="6095714" y="-6858"/>
            <a:ext cx="3051714" cy="5150358"/>
            <a:chOff x="8127618" y="-9143"/>
            <a:chExt cx="4068953" cy="6867143"/>
          </a:xfrm>
        </p:grpSpPr>
        <p:sp>
          <p:nvSpPr>
            <p:cNvPr id="177" name="Google Shape;177;p18"/>
            <p:cNvSpPr/>
            <p:nvPr/>
          </p:nvSpPr>
          <p:spPr>
            <a:xfrm>
              <a:off x="10162032" y="2014436"/>
              <a:ext cx="2030100" cy="2030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 rot="5400000">
              <a:off x="10160492" y="2024569"/>
              <a:ext cx="2029968" cy="2029968"/>
            </a:xfrm>
            <a:custGeom>
              <a:rect b="b" l="l" r="r" t="t"/>
              <a:pathLst>
                <a:path extrusionOk="0" h="2029968" w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10162032" y="0"/>
              <a:ext cx="2030100" cy="2030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80" name="Google Shape;180;p1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18"/>
            <p:cNvSpPr/>
            <p:nvPr/>
          </p:nvSpPr>
          <p:spPr>
            <a:xfrm>
              <a:off x="8139364" y="-7084"/>
              <a:ext cx="2030100" cy="2030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 flipH="1">
              <a:off x="8127618" y="4807776"/>
              <a:ext cx="2032800" cy="2030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10160492" y="4041539"/>
              <a:ext cx="2030100" cy="2030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descr="A black and white striped pattern&#10;&#10;Description automatically generated with low confidence" id="184" name="Google Shape;184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8139641" y="-9143"/>
              <a:ext cx="2029967" cy="2029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18"/>
            <p:cNvSpPr/>
            <p:nvPr/>
          </p:nvSpPr>
          <p:spPr>
            <a:xfrm>
              <a:off x="10158984" y="6016751"/>
              <a:ext cx="2030100" cy="841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87" name="Google Shape;187;p1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8" name="Google Shape;188;p18"/>
            <p:cNvGrpSpPr/>
            <p:nvPr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189" name="Google Shape;189;p18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90" name="Google Shape;190;p18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91" name="Google Shape;191;p18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92" name="Google Shape;192;p18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93" name="Google Shape;193;p18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94" name="Google Shape;194;p18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95" name="Google Shape;195;p18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96" name="Google Shape;196;p18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34275" lIns="68575" spcFirstLastPara="1" rIns="68575" wrap="square" tIns="34275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" sz="14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 sz="1100"/>
                            </a:p>
                          </p:txBody>
                        </p:sp>
                        <p:sp>
                          <p:nvSpPr>
                            <p:cNvPr id="197" name="Google Shape;197;p18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700" cy="16917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34275" lIns="68575" spcFirstLastPara="1" rIns="68575" wrap="square" tIns="34275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" sz="14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 sz="1100"/>
                            </a:p>
                          </p:txBody>
                        </p:sp>
                      </p:grpSp>
                      <p:sp>
                        <p:nvSpPr>
                          <p:cNvPr id="198" name="Google Shape;198;p18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600" cy="155460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34275" lIns="68575" spcFirstLastPara="1" rIns="68575" wrap="square" tIns="34275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b="0" i="0" lang="en" sz="1400" u="none" cap="none" strike="noStrik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 sz="1100"/>
                          </a:p>
                        </p:txBody>
                      </p:sp>
                    </p:grpSp>
                    <p:sp>
                      <p:nvSpPr>
                        <p:cNvPr id="199" name="Google Shape;199;p18"/>
                        <p:cNvSpPr/>
                        <p:nvPr/>
                      </p:nvSpPr>
                      <p:spPr>
                        <a:xfrm>
                          <a:off x="5784784" y="7255510"/>
                          <a:ext cx="1417200" cy="141720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34275" lIns="68575" spcFirstLastPara="1" rIns="68575" wrap="square" tIns="34275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en" sz="1400" u="none" cap="none" strike="noStrike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 sz="1100"/>
                        </a:p>
                      </p:txBody>
                    </p:sp>
                  </p:grpSp>
                  <p:sp>
                    <p:nvSpPr>
                      <p:cNvPr id="200" name="Google Shape;200;p18"/>
                      <p:cNvSpPr/>
                      <p:nvPr/>
                    </p:nvSpPr>
                    <p:spPr>
                      <a:xfrm>
                        <a:off x="5853364" y="7324090"/>
                        <a:ext cx="1280100" cy="128010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0" i="0" lang="en" sz="1400" u="none" cap="none" strike="noStrike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 sz="1100"/>
                      </a:p>
                    </p:txBody>
                  </p:sp>
                </p:grpSp>
                <p:sp>
                  <p:nvSpPr>
                    <p:cNvPr id="201" name="Google Shape;201;p18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 sz="1100"/>
                    </a:p>
                  </p:txBody>
                </p:sp>
              </p:grpSp>
              <p:sp>
                <p:nvSpPr>
                  <p:cNvPr id="202" name="Google Shape;202;p18"/>
                  <p:cNvSpPr/>
                  <p:nvPr/>
                </p:nvSpPr>
                <p:spPr>
                  <a:xfrm>
                    <a:off x="5799908" y="7584771"/>
                    <a:ext cx="1005900" cy="10059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" sz="1400" u="none" cap="none" strike="noStrike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 sz="1100"/>
                  </a:p>
                </p:txBody>
              </p:sp>
            </p:grpSp>
            <p:sp>
              <p:nvSpPr>
                <p:cNvPr id="203" name="Google Shape;203;p18"/>
                <p:cNvSpPr/>
                <p:nvPr/>
              </p:nvSpPr>
              <p:spPr>
                <a:xfrm>
                  <a:off x="5841984" y="7952850"/>
                  <a:ext cx="868800" cy="868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204" name="Google Shape;204;p18"/>
                <p:cNvSpPr/>
                <p:nvPr/>
              </p:nvSpPr>
              <p:spPr>
                <a:xfrm>
                  <a:off x="5910564" y="8021430"/>
                  <a:ext cx="731400" cy="7314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205" name="Google Shape;205;p18"/>
                <p:cNvSpPr/>
                <p:nvPr/>
              </p:nvSpPr>
              <p:spPr>
                <a:xfrm>
                  <a:off x="5979144" y="8090010"/>
                  <a:ext cx="594300" cy="5943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206" name="Google Shape;206;p18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207" name="Google Shape;207;p18"/>
                <p:cNvSpPr/>
                <p:nvPr/>
              </p:nvSpPr>
              <p:spPr>
                <a:xfrm>
                  <a:off x="6116304" y="8227170"/>
                  <a:ext cx="320100" cy="3201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</p:grpSp>
          <p:sp>
            <p:nvSpPr>
              <p:cNvPr id="208" name="Google Shape;208;p18"/>
              <p:cNvSpPr/>
              <p:nvPr/>
            </p:nvSpPr>
            <p:spPr>
              <a:xfrm>
                <a:off x="6184884" y="8295750"/>
                <a:ext cx="183000" cy="18300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 sz="1100"/>
              </a:p>
            </p:txBody>
          </p:sp>
        </p:grpSp>
        <p:sp>
          <p:nvSpPr>
            <p:cNvPr id="209" name="Google Shape;209;p18"/>
            <p:cNvSpPr/>
            <p:nvPr/>
          </p:nvSpPr>
          <p:spPr>
            <a:xfrm>
              <a:off x="8138160" y="4045868"/>
              <a:ext cx="2030100" cy="822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8138160" y="2029968"/>
              <a:ext cx="1014080" cy="2011680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211" name="Google Shape;211;p18"/>
            <p:cNvCxnSpPr/>
            <p:nvPr/>
          </p:nvCxnSpPr>
          <p:spPr>
            <a:xfrm>
              <a:off x="8138160" y="2012132"/>
              <a:ext cx="3045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2" name="Google Shape;212;p18"/>
            <p:cNvSpPr/>
            <p:nvPr/>
          </p:nvSpPr>
          <p:spPr>
            <a:xfrm>
              <a:off x="11055096" y="1874902"/>
              <a:ext cx="274200" cy="27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13" name="Google Shape;213;p18"/>
          <p:cNvSpPr txBox="1"/>
          <p:nvPr>
            <p:ph idx="10" type="dt"/>
          </p:nvPr>
        </p:nvSpPr>
        <p:spPr>
          <a:xfrm>
            <a:off x="570971" y="4766310"/>
            <a:ext cx="82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4" name="Google Shape;214;p18"/>
          <p:cNvSpPr txBox="1"/>
          <p:nvPr>
            <p:ph idx="11" type="ftr"/>
          </p:nvPr>
        </p:nvSpPr>
        <p:spPr>
          <a:xfrm>
            <a:off x="4124915" y="4766310"/>
            <a:ext cx="17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5" name="Google Shape;215;p18"/>
          <p:cNvSpPr txBox="1"/>
          <p:nvPr>
            <p:ph idx="12" type="sldNum"/>
          </p:nvPr>
        </p:nvSpPr>
        <p:spPr>
          <a:xfrm>
            <a:off x="8455568" y="4766310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18"/>
          <p:cNvSpPr txBox="1"/>
          <p:nvPr>
            <p:ph idx="1" type="body"/>
          </p:nvPr>
        </p:nvSpPr>
        <p:spPr>
          <a:xfrm>
            <a:off x="571501" y="2294165"/>
            <a:ext cx="4947900" cy="2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14">
          <p15:clr>
            <a:srgbClr val="FBAE40"/>
          </p15:clr>
        </p15:guide>
        <p15:guide id="2" pos="5328">
          <p15:clr>
            <a:srgbClr val="FBAE40"/>
          </p15:clr>
        </p15:guide>
        <p15:guide id="3" pos="5544">
          <p15:clr>
            <a:srgbClr val="FBAE40"/>
          </p15:clr>
        </p15:guide>
        <p15:guide id="4" pos="43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Title + Subtitle">
    <p:bg>
      <p:bgPr>
        <a:solidFill>
          <a:schemeClr val="accent3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9"/>
          <p:cNvGrpSpPr/>
          <p:nvPr/>
        </p:nvGrpSpPr>
        <p:grpSpPr>
          <a:xfrm>
            <a:off x="-2283" y="-3227"/>
            <a:ext cx="5438540" cy="5148365"/>
            <a:chOff x="-3044" y="-4302"/>
            <a:chExt cx="7251386" cy="6864486"/>
          </a:xfrm>
        </p:grpSpPr>
        <p:sp>
          <p:nvSpPr>
            <p:cNvPr id="219" name="Google Shape;219;p19"/>
            <p:cNvSpPr/>
            <p:nvPr/>
          </p:nvSpPr>
          <p:spPr>
            <a:xfrm>
              <a:off x="-1146" y="4775407"/>
              <a:ext cx="2030100" cy="207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220" name="Google Shape;220;p1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-3044" y="-4302"/>
              <a:ext cx="2029967" cy="2029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19"/>
            <p:cNvSpPr/>
            <p:nvPr/>
          </p:nvSpPr>
          <p:spPr>
            <a:xfrm>
              <a:off x="3757" y="2033993"/>
              <a:ext cx="2030100" cy="2030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-218" y="4059798"/>
              <a:ext cx="2030100" cy="75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4071442" y="4058828"/>
              <a:ext cx="3176900" cy="2801356"/>
            </a:xfrm>
            <a:custGeom>
              <a:rect b="b" l="l" r="r" t="t"/>
              <a:pathLst>
                <a:path extrusionOk="0" h="2029968" w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224" name="Google Shape;224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34034" y="4055808"/>
              <a:ext cx="2029967" cy="2029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19"/>
            <p:cNvSpPr/>
            <p:nvPr/>
          </p:nvSpPr>
          <p:spPr>
            <a:xfrm>
              <a:off x="2028568" y="4060579"/>
              <a:ext cx="2029968" cy="2029968"/>
            </a:xfrm>
            <a:custGeom>
              <a:rect b="b" l="l" r="r" t="t"/>
              <a:pathLst>
                <a:path extrusionOk="0" h="1828800" w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227" name="Google Shape;227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2043951" y="4059923"/>
              <a:ext cx="2029967" cy="20299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black and white striped pattern&#10;&#10;Description automatically generated with low confidence" id="228" name="Google Shape;228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406" y="3062893"/>
              <a:ext cx="2019299" cy="9994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9" name="Google Shape;229;p19"/>
            <p:cNvGrpSpPr/>
            <p:nvPr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230" name="Google Shape;230;p19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31" name="Google Shape;231;p19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32" name="Google Shape;232;p19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233" name="Google Shape;233;p19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234" name="Google Shape;234;p19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235" name="Google Shape;235;p19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236" name="Google Shape;236;p19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237" name="Google Shape;237;p19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6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34275" lIns="68575" spcFirstLastPara="1" rIns="68575" wrap="square" tIns="34275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" sz="14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 sz="1100"/>
                            </a:p>
                          </p:txBody>
                        </p:sp>
                        <p:sp>
                          <p:nvSpPr>
                            <p:cNvPr id="238" name="Google Shape;238;p19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700" cy="16917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6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34275" lIns="68575" spcFirstLastPara="1" rIns="68575" wrap="square" tIns="34275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" sz="14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 sz="1100"/>
                            </a:p>
                          </p:txBody>
                        </p:sp>
                      </p:grpSp>
                      <p:sp>
                        <p:nvSpPr>
                          <p:cNvPr id="239" name="Google Shape;239;p19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600" cy="155460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6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34275" lIns="68575" spcFirstLastPara="1" rIns="68575" wrap="square" tIns="34275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b="0" i="0" lang="en" sz="1400" u="none" cap="none" strike="noStrik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 sz="1100"/>
                          </a:p>
                        </p:txBody>
                      </p:sp>
                    </p:grpSp>
                    <p:sp>
                      <p:nvSpPr>
                        <p:cNvPr id="240" name="Google Shape;240;p19"/>
                        <p:cNvSpPr/>
                        <p:nvPr/>
                      </p:nvSpPr>
                      <p:spPr>
                        <a:xfrm>
                          <a:off x="5784784" y="7255510"/>
                          <a:ext cx="1417200" cy="141720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6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34275" lIns="68575" spcFirstLastPara="1" rIns="68575" wrap="square" tIns="34275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en" sz="1400" u="none" cap="none" strike="noStrike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 sz="1100"/>
                        </a:p>
                      </p:txBody>
                    </p:sp>
                  </p:grpSp>
                  <p:sp>
                    <p:nvSpPr>
                      <p:cNvPr id="241" name="Google Shape;241;p19"/>
                      <p:cNvSpPr/>
                      <p:nvPr/>
                    </p:nvSpPr>
                    <p:spPr>
                      <a:xfrm>
                        <a:off x="5853364" y="7324090"/>
                        <a:ext cx="1280100" cy="128010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6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0" i="0" lang="en" sz="1400" u="none" cap="none" strike="noStrike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 sz="1100"/>
                      </a:p>
                    </p:txBody>
                  </p:sp>
                </p:grpSp>
                <p:sp>
                  <p:nvSpPr>
                    <p:cNvPr id="242" name="Google Shape;242;p19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6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 sz="1100"/>
                    </a:p>
                  </p:txBody>
                </p:sp>
              </p:grpSp>
              <p:sp>
                <p:nvSpPr>
                  <p:cNvPr id="243" name="Google Shape;243;p19"/>
                  <p:cNvSpPr/>
                  <p:nvPr/>
                </p:nvSpPr>
                <p:spPr>
                  <a:xfrm>
                    <a:off x="5799908" y="7584771"/>
                    <a:ext cx="1005900" cy="10059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6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" sz="1400" u="none" cap="none" strike="noStrike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 sz="1100"/>
                  </a:p>
                </p:txBody>
              </p:sp>
            </p:grpSp>
            <p:sp>
              <p:nvSpPr>
                <p:cNvPr id="244" name="Google Shape;244;p19"/>
                <p:cNvSpPr/>
                <p:nvPr/>
              </p:nvSpPr>
              <p:spPr>
                <a:xfrm>
                  <a:off x="5841984" y="7952850"/>
                  <a:ext cx="868800" cy="868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245" name="Google Shape;245;p19"/>
                <p:cNvSpPr/>
                <p:nvPr/>
              </p:nvSpPr>
              <p:spPr>
                <a:xfrm>
                  <a:off x="5910564" y="8021430"/>
                  <a:ext cx="731400" cy="7314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246" name="Google Shape;246;p19"/>
                <p:cNvSpPr/>
                <p:nvPr/>
              </p:nvSpPr>
              <p:spPr>
                <a:xfrm>
                  <a:off x="5979144" y="8090010"/>
                  <a:ext cx="594300" cy="5943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247" name="Google Shape;247;p19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248" name="Google Shape;248;p19"/>
                <p:cNvSpPr/>
                <p:nvPr/>
              </p:nvSpPr>
              <p:spPr>
                <a:xfrm>
                  <a:off x="6116304" y="8227170"/>
                  <a:ext cx="320100" cy="3201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</p:grpSp>
          <p:sp>
            <p:nvSpPr>
              <p:cNvPr id="249" name="Google Shape;249;p19"/>
              <p:cNvSpPr/>
              <p:nvPr/>
            </p:nvSpPr>
            <p:spPr>
              <a:xfrm>
                <a:off x="6184884" y="8295750"/>
                <a:ext cx="183000" cy="183000"/>
              </a:xfrm>
              <a:prstGeom prst="ellipse">
                <a:avLst/>
              </a:prstGeom>
              <a:noFill/>
              <a:ln cap="flat" cmpd="sng" w="254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 sz="1100"/>
              </a:p>
            </p:txBody>
          </p:sp>
        </p:grpSp>
        <p:sp>
          <p:nvSpPr>
            <p:cNvPr id="250" name="Google Shape;250;p19"/>
            <p:cNvSpPr/>
            <p:nvPr/>
          </p:nvSpPr>
          <p:spPr>
            <a:xfrm rot="-5400000">
              <a:off x="507343" y="5335976"/>
              <a:ext cx="1014080" cy="2029968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2028658" y="6089528"/>
              <a:ext cx="2049300" cy="76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3838078" y="1859479"/>
              <a:ext cx="274200" cy="27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253" name="Google Shape;253;p19"/>
            <p:cNvCxnSpPr/>
            <p:nvPr/>
          </p:nvCxnSpPr>
          <p:spPr>
            <a:xfrm flipH="1" rot="10800000">
              <a:off x="0" y="1990659"/>
              <a:ext cx="4023300" cy="33900"/>
            </a:xfrm>
            <a:prstGeom prst="straightConnector1">
              <a:avLst/>
            </a:prstGeom>
            <a:noFill/>
            <a:ln cap="flat" cmpd="sng" w="508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54" name="Google Shape;254;p19"/>
          <p:cNvSpPr txBox="1"/>
          <p:nvPr>
            <p:ph type="ctrTitle"/>
          </p:nvPr>
        </p:nvSpPr>
        <p:spPr>
          <a:xfrm>
            <a:off x="3731078" y="432707"/>
            <a:ext cx="4837200" cy="20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venir"/>
              <a:buNone/>
              <a:defRPr sz="3600" cap="none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5" name="Google Shape;255;p19"/>
          <p:cNvSpPr txBox="1"/>
          <p:nvPr>
            <p:ph idx="1" type="subTitle"/>
          </p:nvPr>
        </p:nvSpPr>
        <p:spPr>
          <a:xfrm>
            <a:off x="3731079" y="2530264"/>
            <a:ext cx="48372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56" name="Google Shape;256;p19"/>
          <p:cNvSpPr txBox="1"/>
          <p:nvPr>
            <p:ph idx="10" type="dt"/>
          </p:nvPr>
        </p:nvSpPr>
        <p:spPr>
          <a:xfrm>
            <a:off x="5639866" y="4764881"/>
            <a:ext cx="82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7" name="Google Shape;257;p19"/>
          <p:cNvSpPr txBox="1"/>
          <p:nvPr>
            <p:ph idx="11" type="ftr"/>
          </p:nvPr>
        </p:nvSpPr>
        <p:spPr>
          <a:xfrm>
            <a:off x="6545399" y="4762500"/>
            <a:ext cx="17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8" name="Google Shape;258;p19"/>
          <p:cNvSpPr txBox="1"/>
          <p:nvPr>
            <p:ph idx="12" type="sldNum"/>
          </p:nvPr>
        </p:nvSpPr>
        <p:spPr>
          <a:xfrm>
            <a:off x="8342471" y="4764635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810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430">
          <p15:clr>
            <a:srgbClr val="FBAE40"/>
          </p15:clr>
        </p15:guide>
        <p15:guide id="4" orient="horz" pos="169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>
  <p:cSld name="Two Content 1">
    <p:bg>
      <p:bgPr>
        <a:solidFill>
          <a:schemeClr val="dk2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/>
          <p:nvPr>
            <p:ph type="title"/>
          </p:nvPr>
        </p:nvSpPr>
        <p:spPr>
          <a:xfrm>
            <a:off x="578802" y="672084"/>
            <a:ext cx="70419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61" name="Google Shape;261;p20"/>
          <p:cNvGrpSpPr/>
          <p:nvPr/>
        </p:nvGrpSpPr>
        <p:grpSpPr>
          <a:xfrm>
            <a:off x="8429624" y="0"/>
            <a:ext cx="761925" cy="5143599"/>
            <a:chOff x="11239499" y="0"/>
            <a:chExt cx="1015900" cy="6858132"/>
          </a:xfrm>
        </p:grpSpPr>
        <p:sp>
          <p:nvSpPr>
            <p:cNvPr id="262" name="Google Shape;262;p20"/>
            <p:cNvSpPr/>
            <p:nvPr/>
          </p:nvSpPr>
          <p:spPr>
            <a:xfrm>
              <a:off x="11240499" y="4828032"/>
              <a:ext cx="1014900" cy="2030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11240499" y="2833299"/>
              <a:ext cx="1014900" cy="203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11240499" y="0"/>
              <a:ext cx="1014900" cy="2030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descr="A black and white striped pattern&#10;&#10;Description automatically generated with low confidence" id="265" name="Google Shape;265;p2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6" name="Google Shape;266;p20"/>
            <p:cNvSpPr/>
            <p:nvPr/>
          </p:nvSpPr>
          <p:spPr>
            <a:xfrm>
              <a:off x="11240499" y="2029863"/>
              <a:ext cx="1014900" cy="813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267" name="Google Shape;267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880040" y="5394960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Google Shape;268;p20"/>
            <p:cNvSpPr/>
            <p:nvPr/>
          </p:nvSpPr>
          <p:spPr>
            <a:xfrm>
              <a:off x="11250235" y="4949368"/>
              <a:ext cx="913359" cy="1828800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269" name="Google Shape;269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0" name="Google Shape;270;p20"/>
          <p:cNvSpPr txBox="1"/>
          <p:nvPr>
            <p:ph idx="10" type="dt"/>
          </p:nvPr>
        </p:nvSpPr>
        <p:spPr>
          <a:xfrm>
            <a:off x="578801" y="4764881"/>
            <a:ext cx="82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1" name="Google Shape;271;p20"/>
          <p:cNvSpPr txBox="1"/>
          <p:nvPr>
            <p:ph idx="11" type="ftr"/>
          </p:nvPr>
        </p:nvSpPr>
        <p:spPr>
          <a:xfrm>
            <a:off x="4068365" y="4762500"/>
            <a:ext cx="17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2" name="Google Shape;272;p20"/>
          <p:cNvSpPr txBox="1"/>
          <p:nvPr>
            <p:ph idx="12" type="sldNum"/>
          </p:nvPr>
        </p:nvSpPr>
        <p:spPr>
          <a:xfrm>
            <a:off x="8342471" y="4767263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20"/>
          <p:cNvSpPr txBox="1"/>
          <p:nvPr>
            <p:ph idx="1" type="body"/>
          </p:nvPr>
        </p:nvSpPr>
        <p:spPr>
          <a:xfrm>
            <a:off x="578801" y="1943100"/>
            <a:ext cx="33864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317500" lvl="1" marL="914400" rtl="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rtl="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rtl="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rtl="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4" name="Google Shape;274;p20"/>
          <p:cNvSpPr txBox="1"/>
          <p:nvPr>
            <p:ph idx="2" type="body"/>
          </p:nvPr>
        </p:nvSpPr>
        <p:spPr>
          <a:xfrm>
            <a:off x="4234492" y="1943100"/>
            <a:ext cx="33864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317500" lvl="1" marL="914400" rtl="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rtl="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rtl="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rtl="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2">
  <p:cSld name="Two Content 2">
    <p:bg>
      <p:bgPr>
        <a:solidFill>
          <a:srgbClr val="BEBAC7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8097645">
            <a:off x="302327" y="-737519"/>
            <a:ext cx="1522476" cy="152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1"/>
          <p:cNvSpPr/>
          <p:nvPr/>
        </p:nvSpPr>
        <p:spPr>
          <a:xfrm rot="-8091911">
            <a:off x="-770167" y="340478"/>
            <a:ext cx="1525121" cy="1525121"/>
          </a:xfrm>
          <a:custGeom>
            <a:rect b="b" l="l" r="r" t="t"/>
            <a:pathLst>
              <a:path extrusionOk="0" h="2029968" w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78" name="Google Shape;27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697468">
            <a:off x="305919" y="1425355"/>
            <a:ext cx="1522476" cy="152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1"/>
          <p:cNvSpPr/>
          <p:nvPr/>
        </p:nvSpPr>
        <p:spPr>
          <a:xfrm rot="-2700000">
            <a:off x="309886" y="1443110"/>
            <a:ext cx="1521528" cy="1521528"/>
          </a:xfrm>
          <a:custGeom>
            <a:rect b="b" l="l" r="r" t="t"/>
            <a:pathLst>
              <a:path extrusionOk="0" h="2029968" w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80" name="Google Shape;28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2708785">
            <a:off x="-765963" y="2516902"/>
            <a:ext cx="1522475" cy="152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110772">
            <a:off x="1394855" y="2518445"/>
            <a:ext cx="1522476" cy="1522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" name="Google Shape;282;p21"/>
          <p:cNvGrpSpPr/>
          <p:nvPr/>
        </p:nvGrpSpPr>
        <p:grpSpPr>
          <a:xfrm>
            <a:off x="-5558" y="4354796"/>
            <a:ext cx="2153104" cy="750581"/>
            <a:chOff x="-13699" y="5839164"/>
            <a:chExt cx="2862790" cy="1000774"/>
          </a:xfrm>
        </p:grpSpPr>
        <p:sp>
          <p:nvSpPr>
            <p:cNvPr id="283" name="Google Shape;283;p21"/>
            <p:cNvSpPr/>
            <p:nvPr/>
          </p:nvSpPr>
          <p:spPr>
            <a:xfrm>
              <a:off x="-13699" y="5839164"/>
              <a:ext cx="2862790" cy="28868"/>
            </a:xfrm>
            <a:custGeom>
              <a:rect b="b" l="l" r="r" t="t"/>
              <a:pathLst>
                <a:path extrusionOk="0" h="28868" w="2862790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47246" y="5900109"/>
              <a:ext cx="2740900" cy="28868"/>
            </a:xfrm>
            <a:custGeom>
              <a:rect b="b" l="l" r="r" t="t"/>
              <a:pathLst>
                <a:path extrusionOk="0" h="28868" w="2740900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108992" y="5960251"/>
              <a:ext cx="2619012" cy="29671"/>
            </a:xfrm>
            <a:custGeom>
              <a:rect b="b" l="l" r="r" t="t"/>
              <a:pathLst>
                <a:path extrusionOk="0" h="29671" w="2619012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169937" y="6021196"/>
              <a:ext cx="2497122" cy="29670"/>
            </a:xfrm>
            <a:custGeom>
              <a:rect b="b" l="l" r="r" t="t"/>
              <a:pathLst>
                <a:path extrusionOk="0" h="29670" w="2497122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229279" y="6082140"/>
              <a:ext cx="2376837" cy="28869"/>
            </a:xfrm>
            <a:custGeom>
              <a:rect b="b" l="l" r="r" t="t"/>
              <a:pathLst>
                <a:path extrusionOk="0" h="28869" w="2376837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290222" y="6143085"/>
              <a:ext cx="2254948" cy="28868"/>
            </a:xfrm>
            <a:custGeom>
              <a:rect b="b" l="l" r="r" t="t"/>
              <a:pathLst>
                <a:path extrusionOk="0" h="28868" w="225494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351970" y="6203227"/>
              <a:ext cx="2133059" cy="29671"/>
            </a:xfrm>
            <a:custGeom>
              <a:rect b="b" l="l" r="r" t="t"/>
              <a:pathLst>
                <a:path extrusionOk="0" h="29671" w="2133059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411310" y="6264172"/>
              <a:ext cx="2012774" cy="28868"/>
            </a:xfrm>
            <a:custGeom>
              <a:rect b="b" l="l" r="r" t="t"/>
              <a:pathLst>
                <a:path extrusionOk="0" h="28868" w="2012774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472255" y="6325117"/>
              <a:ext cx="1890884" cy="28868"/>
            </a:xfrm>
            <a:custGeom>
              <a:rect b="b" l="l" r="r" t="t"/>
              <a:pathLst>
                <a:path extrusionOk="0" h="28868" w="1890884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533199" y="6386061"/>
              <a:ext cx="1768996" cy="28869"/>
            </a:xfrm>
            <a:custGeom>
              <a:rect b="b" l="l" r="r" t="t"/>
              <a:pathLst>
                <a:path extrusionOk="0" h="28869" w="1768996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594946" y="6446204"/>
              <a:ext cx="1647106" cy="29670"/>
            </a:xfrm>
            <a:custGeom>
              <a:rect b="b" l="l" r="r" t="t"/>
              <a:pathLst>
                <a:path extrusionOk="0" h="29670" w="1647106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654287" y="6507148"/>
              <a:ext cx="1526821" cy="28869"/>
            </a:xfrm>
            <a:custGeom>
              <a:rect b="b" l="l" r="r" t="t"/>
              <a:pathLst>
                <a:path extrusionOk="0" h="28869" w="1526821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715231" y="6568093"/>
              <a:ext cx="1404932" cy="28868"/>
            </a:xfrm>
            <a:custGeom>
              <a:rect b="b" l="l" r="r" t="t"/>
              <a:pathLst>
                <a:path extrusionOk="0" h="28868" w="1404932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776977" y="6628235"/>
              <a:ext cx="1283044" cy="29671"/>
            </a:xfrm>
            <a:custGeom>
              <a:rect b="b" l="l" r="r" t="t"/>
              <a:pathLst>
                <a:path extrusionOk="0" h="29671" w="1283044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837922" y="6689180"/>
              <a:ext cx="1161154" cy="29670"/>
            </a:xfrm>
            <a:custGeom>
              <a:rect b="b" l="l" r="r" t="t"/>
              <a:pathLst>
                <a:path extrusionOk="0" h="29670" w="1161154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897263" y="6750124"/>
              <a:ext cx="1040868" cy="28869"/>
            </a:xfrm>
            <a:custGeom>
              <a:rect b="b" l="l" r="r" t="t"/>
              <a:pathLst>
                <a:path extrusionOk="0" h="28869" w="1040868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958207" y="6811069"/>
              <a:ext cx="918980" cy="28869"/>
            </a:xfrm>
            <a:custGeom>
              <a:rect b="b" l="l" r="r" t="t"/>
              <a:pathLst>
                <a:path extrusionOk="0" h="28869" w="918980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00" name="Google Shape;300;p21"/>
          <p:cNvSpPr/>
          <p:nvPr/>
        </p:nvSpPr>
        <p:spPr>
          <a:xfrm>
            <a:off x="1345244" y="4351322"/>
            <a:ext cx="807667" cy="794383"/>
          </a:xfrm>
          <a:custGeom>
            <a:rect b="b" l="l" r="r" t="t"/>
            <a:pathLst>
              <a:path extrusionOk="0" h="1062720" w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1" name="Google Shape;301;p21"/>
          <p:cNvSpPr/>
          <p:nvPr/>
        </p:nvSpPr>
        <p:spPr>
          <a:xfrm>
            <a:off x="776660" y="5121848"/>
            <a:ext cx="689235" cy="21652"/>
          </a:xfrm>
          <a:custGeom>
            <a:rect b="b" l="l" r="r" t="t"/>
            <a:pathLst>
              <a:path extrusionOk="0" h="28869" w="918980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2" name="Google Shape;302;p21"/>
          <p:cNvSpPr txBox="1"/>
          <p:nvPr>
            <p:ph type="title"/>
          </p:nvPr>
        </p:nvSpPr>
        <p:spPr>
          <a:xfrm>
            <a:off x="2640330" y="672083"/>
            <a:ext cx="5917200" cy="15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3" name="Google Shape;303;p21"/>
          <p:cNvSpPr txBox="1"/>
          <p:nvPr>
            <p:ph idx="1" type="body"/>
          </p:nvPr>
        </p:nvSpPr>
        <p:spPr>
          <a:xfrm>
            <a:off x="2640330" y="2444292"/>
            <a:ext cx="2246100" cy="22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1pPr>
            <a:lvl2pPr indent="-317500" lvl="1" marL="914400" rtl="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rtl="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rtl="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rtl="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4" name="Google Shape;304;p21"/>
          <p:cNvSpPr txBox="1"/>
          <p:nvPr>
            <p:ph idx="2" type="body"/>
          </p:nvPr>
        </p:nvSpPr>
        <p:spPr>
          <a:xfrm>
            <a:off x="5119824" y="2440305"/>
            <a:ext cx="3435000" cy="22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rtl="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rtl="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rtl="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rtl="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5" name="Google Shape;305;p21"/>
          <p:cNvSpPr txBox="1"/>
          <p:nvPr>
            <p:ph idx="10" type="dt"/>
          </p:nvPr>
        </p:nvSpPr>
        <p:spPr>
          <a:xfrm>
            <a:off x="2642792" y="4764881"/>
            <a:ext cx="82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6" name="Google Shape;306;p21"/>
          <p:cNvSpPr txBox="1"/>
          <p:nvPr>
            <p:ph idx="11" type="ftr"/>
          </p:nvPr>
        </p:nvSpPr>
        <p:spPr>
          <a:xfrm>
            <a:off x="4981621" y="4762500"/>
            <a:ext cx="17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7" name="Google Shape;307;p21"/>
          <p:cNvSpPr txBox="1"/>
          <p:nvPr>
            <p:ph idx="12" type="sldNum"/>
          </p:nvPr>
        </p:nvSpPr>
        <p:spPr>
          <a:xfrm>
            <a:off x="8211990" y="4767263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14">
          <p15:clr>
            <a:srgbClr val="FBAE40"/>
          </p15:clr>
        </p15:guide>
        <p15:guide id="2" pos="5328">
          <p15:clr>
            <a:srgbClr val="FBAE40"/>
          </p15:clr>
        </p15:guide>
        <p15:guide id="3" pos="55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+ Picture">
  <p:cSld name="Content + Picture">
    <p:bg>
      <p:bgPr>
        <a:solidFill>
          <a:schemeClr val="accent2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"/>
          <p:cNvSpPr txBox="1"/>
          <p:nvPr>
            <p:ph type="title"/>
          </p:nvPr>
        </p:nvSpPr>
        <p:spPr>
          <a:xfrm>
            <a:off x="2855908" y="673893"/>
            <a:ext cx="57051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0" name="Google Shape;310;p22"/>
          <p:cNvSpPr/>
          <p:nvPr>
            <p:ph idx="2" type="pic"/>
          </p:nvPr>
        </p:nvSpPr>
        <p:spPr>
          <a:xfrm>
            <a:off x="758503" y="6909"/>
            <a:ext cx="1522500" cy="36378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22"/>
          <p:cNvSpPr/>
          <p:nvPr/>
        </p:nvSpPr>
        <p:spPr>
          <a:xfrm>
            <a:off x="758504" y="3647450"/>
            <a:ext cx="1522500" cy="150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12" name="Google Shape;3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8503" y="4398902"/>
            <a:ext cx="1514474" cy="749588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2"/>
          <p:cNvSpPr txBox="1"/>
          <p:nvPr>
            <p:ph idx="1" type="body"/>
          </p:nvPr>
        </p:nvSpPr>
        <p:spPr>
          <a:xfrm>
            <a:off x="2852965" y="2444354"/>
            <a:ext cx="5711400" cy="22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4" name="Google Shape;314;p22"/>
          <p:cNvSpPr txBox="1"/>
          <p:nvPr>
            <p:ph idx="10" type="dt"/>
          </p:nvPr>
        </p:nvSpPr>
        <p:spPr>
          <a:xfrm>
            <a:off x="2852965" y="4764881"/>
            <a:ext cx="82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5" name="Google Shape;315;p22"/>
          <p:cNvSpPr txBox="1"/>
          <p:nvPr>
            <p:ph idx="11" type="ftr"/>
          </p:nvPr>
        </p:nvSpPr>
        <p:spPr>
          <a:xfrm>
            <a:off x="5091472" y="4762500"/>
            <a:ext cx="17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6" name="Google Shape;316;p22"/>
          <p:cNvSpPr txBox="1"/>
          <p:nvPr>
            <p:ph idx="12" type="sldNum"/>
          </p:nvPr>
        </p:nvSpPr>
        <p:spPr>
          <a:xfrm>
            <a:off x="8221520" y="4767263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7" name="Google Shape;317;p22"/>
          <p:cNvGrpSpPr/>
          <p:nvPr/>
        </p:nvGrpSpPr>
        <p:grpSpPr>
          <a:xfrm>
            <a:off x="-750" y="0"/>
            <a:ext cx="761986" cy="5143599"/>
            <a:chOff x="-1000" y="0"/>
            <a:chExt cx="1015982" cy="6858132"/>
          </a:xfrm>
        </p:grpSpPr>
        <p:sp>
          <p:nvSpPr>
            <p:cNvPr id="318" name="Google Shape;318;p22"/>
            <p:cNvSpPr/>
            <p:nvPr/>
          </p:nvSpPr>
          <p:spPr>
            <a:xfrm>
              <a:off x="0" y="4828032"/>
              <a:ext cx="1014900" cy="2030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0" y="2833299"/>
              <a:ext cx="1014900" cy="2030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0" y="0"/>
              <a:ext cx="1014900" cy="2030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321" name="Google Shape;321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p22"/>
            <p:cNvSpPr/>
            <p:nvPr/>
          </p:nvSpPr>
          <p:spPr>
            <a:xfrm>
              <a:off x="0" y="2029863"/>
              <a:ext cx="1014900" cy="813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 rot="10800000">
              <a:off x="101623" y="2932749"/>
              <a:ext cx="913359" cy="1828800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324" name="Google Shape;324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5" name="Google Shape;325;p22"/>
          <p:cNvSpPr/>
          <p:nvPr/>
        </p:nvSpPr>
        <p:spPr>
          <a:xfrm>
            <a:off x="758504" y="2125619"/>
            <a:ext cx="1522476" cy="1522476"/>
          </a:xfrm>
          <a:custGeom>
            <a:rect b="b" l="l" r="r" t="t"/>
            <a:pathLst>
              <a:path extrusionOk="0" h="2029968" w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14">
          <p15:clr>
            <a:srgbClr val="FBAE40"/>
          </p15:clr>
        </p15:guide>
        <p15:guide id="2" pos="5328">
          <p15:clr>
            <a:srgbClr val="FBAE40"/>
          </p15:clr>
        </p15:guide>
        <p15:guide id="3" pos="55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+ Table">
  <p:cSld name="Content + Table">
    <p:bg>
      <p:bgPr>
        <a:solidFill>
          <a:schemeClr val="dk2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3"/>
          <p:cNvSpPr txBox="1"/>
          <p:nvPr>
            <p:ph type="title"/>
          </p:nvPr>
        </p:nvSpPr>
        <p:spPr>
          <a:xfrm>
            <a:off x="571500" y="672084"/>
            <a:ext cx="8001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8" name="Google Shape;328;p23"/>
          <p:cNvSpPr/>
          <p:nvPr/>
        </p:nvSpPr>
        <p:spPr>
          <a:xfrm rot="10800000">
            <a:off x="8382762" y="0"/>
            <a:ext cx="761238" cy="761238"/>
          </a:xfrm>
          <a:custGeom>
            <a:rect b="b" l="l" r="r" t="t"/>
            <a:pathLst>
              <a:path extrusionOk="0" h="2029968" w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9" name="Google Shape;329;p23"/>
          <p:cNvSpPr txBox="1"/>
          <p:nvPr>
            <p:ph idx="1" type="body"/>
          </p:nvPr>
        </p:nvSpPr>
        <p:spPr>
          <a:xfrm>
            <a:off x="571500" y="1812898"/>
            <a:ext cx="3208800" cy="28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17500" lvl="5" marL="2743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0" name="Google Shape;330;p23"/>
          <p:cNvSpPr txBox="1"/>
          <p:nvPr>
            <p:ph idx="10" type="dt"/>
          </p:nvPr>
        </p:nvSpPr>
        <p:spPr>
          <a:xfrm>
            <a:off x="575582" y="4764881"/>
            <a:ext cx="82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1" name="Google Shape;331;p23"/>
          <p:cNvSpPr txBox="1"/>
          <p:nvPr>
            <p:ph idx="11" type="ftr"/>
          </p:nvPr>
        </p:nvSpPr>
        <p:spPr>
          <a:xfrm>
            <a:off x="3955087" y="4762500"/>
            <a:ext cx="17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2" name="Google Shape;332;p23"/>
          <p:cNvSpPr txBox="1"/>
          <p:nvPr>
            <p:ph idx="12" type="sldNum"/>
          </p:nvPr>
        </p:nvSpPr>
        <p:spPr>
          <a:xfrm>
            <a:off x="8226131" y="4767263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3">
  <p:cSld name="Two Content 3">
    <p:bg>
      <p:bgPr>
        <a:solidFill>
          <a:schemeClr val="accent2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"/>
          <p:cNvSpPr txBox="1"/>
          <p:nvPr>
            <p:ph type="title"/>
          </p:nvPr>
        </p:nvSpPr>
        <p:spPr>
          <a:xfrm>
            <a:off x="1164431" y="672083"/>
            <a:ext cx="73998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35" name="Google Shape;335;p24"/>
          <p:cNvGrpSpPr/>
          <p:nvPr/>
        </p:nvGrpSpPr>
        <p:grpSpPr>
          <a:xfrm>
            <a:off x="0" y="0"/>
            <a:ext cx="761237" cy="5143599"/>
            <a:chOff x="0" y="0"/>
            <a:chExt cx="1014982" cy="6858132"/>
          </a:xfrm>
        </p:grpSpPr>
        <p:sp>
          <p:nvSpPr>
            <p:cNvPr id="336" name="Google Shape;336;p24"/>
            <p:cNvSpPr/>
            <p:nvPr/>
          </p:nvSpPr>
          <p:spPr>
            <a:xfrm>
              <a:off x="0" y="4828032"/>
              <a:ext cx="1014900" cy="2030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0" y="2833299"/>
              <a:ext cx="1014900" cy="2030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0" y="0"/>
              <a:ext cx="1014900" cy="2030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0" y="2029863"/>
              <a:ext cx="1014900" cy="81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0" name="Google Shape;340;p24"/>
            <p:cNvSpPr/>
            <p:nvPr/>
          </p:nvSpPr>
          <p:spPr>
            <a:xfrm rot="10800000">
              <a:off x="101623" y="2936725"/>
              <a:ext cx="913359" cy="1828800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341" name="Google Shape;341;p2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3" name="Google Shape;343;p24"/>
          <p:cNvSpPr txBox="1"/>
          <p:nvPr>
            <p:ph idx="1" type="body"/>
          </p:nvPr>
        </p:nvSpPr>
        <p:spPr>
          <a:xfrm>
            <a:off x="1164431" y="1861455"/>
            <a:ext cx="4858500" cy="27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4" name="Google Shape;344;p24"/>
          <p:cNvSpPr txBox="1"/>
          <p:nvPr>
            <p:ph idx="2" type="body"/>
          </p:nvPr>
        </p:nvSpPr>
        <p:spPr>
          <a:xfrm>
            <a:off x="6279542" y="1861455"/>
            <a:ext cx="22848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AutoNum type="arabicPeriod"/>
              <a:defRPr sz="1400"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AutoNum type="alphaLcPeriod"/>
              <a:defRPr sz="1400"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AutoNum type="arabicParenR"/>
              <a:defRPr sz="1400"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AutoNum type="alphaLcParenR"/>
              <a:defRPr sz="1400"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AutoNum type="romanLcPeriod"/>
              <a:defRPr sz="1400"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5" name="Google Shape;345;p24"/>
          <p:cNvSpPr txBox="1"/>
          <p:nvPr>
            <p:ph idx="10" type="dt"/>
          </p:nvPr>
        </p:nvSpPr>
        <p:spPr>
          <a:xfrm>
            <a:off x="1165860" y="4764881"/>
            <a:ext cx="82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6" name="Google Shape;346;p24"/>
          <p:cNvSpPr txBox="1"/>
          <p:nvPr>
            <p:ph idx="11" type="ftr"/>
          </p:nvPr>
        </p:nvSpPr>
        <p:spPr>
          <a:xfrm>
            <a:off x="4308395" y="4762500"/>
            <a:ext cx="17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7" name="Google Shape;347;p24"/>
          <p:cNvSpPr txBox="1"/>
          <p:nvPr>
            <p:ph idx="12" type="sldNum"/>
          </p:nvPr>
        </p:nvSpPr>
        <p:spPr>
          <a:xfrm>
            <a:off x="8342471" y="4767263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54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dk2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573116" y="672084"/>
            <a:ext cx="7999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0" name="Google Shape;350;p25"/>
          <p:cNvSpPr/>
          <p:nvPr/>
        </p:nvSpPr>
        <p:spPr>
          <a:xfrm rot="10800000">
            <a:off x="8382762" y="0"/>
            <a:ext cx="761238" cy="761238"/>
          </a:xfrm>
          <a:custGeom>
            <a:rect b="b" l="l" r="r" t="t"/>
            <a:pathLst>
              <a:path extrusionOk="0" h="2029968" w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1" name="Google Shape;351;p25"/>
          <p:cNvSpPr txBox="1"/>
          <p:nvPr>
            <p:ph idx="10" type="dt"/>
          </p:nvPr>
        </p:nvSpPr>
        <p:spPr>
          <a:xfrm>
            <a:off x="575582" y="4764881"/>
            <a:ext cx="82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2" name="Google Shape;352;p25"/>
          <p:cNvSpPr txBox="1"/>
          <p:nvPr>
            <p:ph idx="11" type="ftr"/>
          </p:nvPr>
        </p:nvSpPr>
        <p:spPr>
          <a:xfrm>
            <a:off x="3955087" y="4762500"/>
            <a:ext cx="171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3" name="Google Shape;353;p25"/>
          <p:cNvSpPr txBox="1"/>
          <p:nvPr>
            <p:ph idx="12" type="sldNum"/>
          </p:nvPr>
        </p:nvSpPr>
        <p:spPr>
          <a:xfrm>
            <a:off x="8226131" y="4767263"/>
            <a:ext cx="342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" type="title">
  <p:cSld name="TITLE">
    <p:bg>
      <p:bgPr>
        <a:solidFill>
          <a:schemeClr val="accent2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26"/>
          <p:cNvGrpSpPr/>
          <p:nvPr/>
        </p:nvGrpSpPr>
        <p:grpSpPr>
          <a:xfrm>
            <a:off x="0" y="0"/>
            <a:ext cx="5132319" cy="5143599"/>
            <a:chOff x="0" y="0"/>
            <a:chExt cx="6843092" cy="6858132"/>
          </a:xfrm>
        </p:grpSpPr>
        <p:sp>
          <p:nvSpPr>
            <p:cNvPr id="356" name="Google Shape;356;p26"/>
            <p:cNvSpPr/>
            <p:nvPr/>
          </p:nvSpPr>
          <p:spPr>
            <a:xfrm>
              <a:off x="2021206" y="4828032"/>
              <a:ext cx="2030100" cy="2030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0" y="0"/>
              <a:ext cx="2029968" cy="2029968"/>
            </a:xfrm>
            <a:custGeom>
              <a:rect b="b" l="l" r="r" t="t"/>
              <a:pathLst>
                <a:path extrusionOk="0" h="1828800" w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0" y="6108192"/>
              <a:ext cx="2030100" cy="749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4054172" y="4069080"/>
              <a:ext cx="2788920" cy="2788920"/>
            </a:xfrm>
            <a:custGeom>
              <a:rect b="b" l="l" r="r" t="t"/>
              <a:pathLst>
                <a:path extrusionOk="0" h="1828800" w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61" name="Google Shape;361;p26"/>
            <p:cNvGrpSpPr/>
            <p:nvPr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362" name="Google Shape;362;p26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363" name="Google Shape;363;p26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364" name="Google Shape;364;p26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65" name="Google Shape;365;p26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66" name="Google Shape;366;p26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67" name="Google Shape;367;p26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68" name="Google Shape;368;p26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69" name="Google Shape;369;p26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34275" lIns="68575" spcFirstLastPara="1" rIns="68575" wrap="square" tIns="34275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" sz="14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 sz="1100"/>
                            </a:p>
                          </p:txBody>
                        </p:sp>
                        <p:sp>
                          <p:nvSpPr>
                            <p:cNvPr id="370" name="Google Shape;370;p26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700" cy="16917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34275" lIns="68575" spcFirstLastPara="1" rIns="68575" wrap="square" tIns="34275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" sz="14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 sz="1100"/>
                            </a:p>
                          </p:txBody>
                        </p:sp>
                      </p:grpSp>
                      <p:sp>
                        <p:nvSpPr>
                          <p:cNvPr id="371" name="Google Shape;371;p26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600" cy="155460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34275" lIns="68575" spcFirstLastPara="1" rIns="68575" wrap="square" tIns="34275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b="0" i="0" lang="en" sz="1400" u="none" cap="none" strike="noStrik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 sz="1100"/>
                          </a:p>
                        </p:txBody>
                      </p:sp>
                    </p:grpSp>
                    <p:sp>
                      <p:nvSpPr>
                        <p:cNvPr id="372" name="Google Shape;372;p26"/>
                        <p:cNvSpPr/>
                        <p:nvPr/>
                      </p:nvSpPr>
                      <p:spPr>
                        <a:xfrm>
                          <a:off x="5784784" y="7255510"/>
                          <a:ext cx="1417200" cy="141720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34275" lIns="68575" spcFirstLastPara="1" rIns="68575" wrap="square" tIns="34275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en" sz="1400" u="none" cap="none" strike="noStrike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 sz="1100"/>
                        </a:p>
                      </p:txBody>
                    </p:sp>
                  </p:grpSp>
                  <p:sp>
                    <p:nvSpPr>
                      <p:cNvPr id="373" name="Google Shape;373;p26"/>
                      <p:cNvSpPr/>
                      <p:nvPr/>
                    </p:nvSpPr>
                    <p:spPr>
                      <a:xfrm>
                        <a:off x="5853364" y="7324090"/>
                        <a:ext cx="1280100" cy="128010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34275" lIns="68575" spcFirstLastPara="1" rIns="68575" wrap="square" tIns="34275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0" i="0" lang="en" sz="1400" u="none" cap="none" strike="noStrike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 sz="1100"/>
                      </a:p>
                    </p:txBody>
                  </p:sp>
                </p:grpSp>
                <p:sp>
                  <p:nvSpPr>
                    <p:cNvPr id="374" name="Google Shape;374;p26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34275" lIns="68575" spcFirstLastPara="1" rIns="68575" wrap="square" tIns="34275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 sz="1100"/>
                    </a:p>
                  </p:txBody>
                </p:sp>
              </p:grpSp>
              <p:sp>
                <p:nvSpPr>
                  <p:cNvPr id="375" name="Google Shape;375;p26"/>
                  <p:cNvSpPr/>
                  <p:nvPr/>
                </p:nvSpPr>
                <p:spPr>
                  <a:xfrm>
                    <a:off x="5799908" y="7584771"/>
                    <a:ext cx="1005900" cy="100590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" sz="1400" u="none" cap="none" strike="noStrike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 sz="1100"/>
                  </a:p>
                </p:txBody>
              </p:sp>
            </p:grpSp>
            <p:sp>
              <p:nvSpPr>
                <p:cNvPr id="376" name="Google Shape;376;p26"/>
                <p:cNvSpPr/>
                <p:nvPr/>
              </p:nvSpPr>
              <p:spPr>
                <a:xfrm>
                  <a:off x="5841984" y="7952850"/>
                  <a:ext cx="868800" cy="8688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377" name="Google Shape;377;p26"/>
                <p:cNvSpPr/>
                <p:nvPr/>
              </p:nvSpPr>
              <p:spPr>
                <a:xfrm>
                  <a:off x="5910564" y="8021430"/>
                  <a:ext cx="731400" cy="7314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378" name="Google Shape;378;p26"/>
                <p:cNvSpPr/>
                <p:nvPr/>
              </p:nvSpPr>
              <p:spPr>
                <a:xfrm>
                  <a:off x="5979144" y="8090010"/>
                  <a:ext cx="594300" cy="5943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379" name="Google Shape;379;p26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  <p:sp>
              <p:nvSpPr>
                <p:cNvPr id="380" name="Google Shape;380;p26"/>
                <p:cNvSpPr/>
                <p:nvPr/>
              </p:nvSpPr>
              <p:spPr>
                <a:xfrm>
                  <a:off x="6116304" y="8227170"/>
                  <a:ext cx="320100" cy="3201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 sz="1100"/>
                </a:p>
              </p:txBody>
            </p:sp>
          </p:grpSp>
          <p:sp>
            <p:nvSpPr>
              <p:cNvPr id="381" name="Google Shape;381;p26"/>
              <p:cNvSpPr/>
              <p:nvPr/>
            </p:nvSpPr>
            <p:spPr>
              <a:xfrm>
                <a:off x="6184884" y="8295750"/>
                <a:ext cx="183000" cy="18300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4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 sz="1100"/>
              </a:p>
            </p:txBody>
          </p:sp>
        </p:grpSp>
        <p:sp>
          <p:nvSpPr>
            <p:cNvPr id="382" name="Google Shape;382;p26"/>
            <p:cNvSpPr/>
            <p:nvPr/>
          </p:nvSpPr>
          <p:spPr>
            <a:xfrm rot="10800000">
              <a:off x="1014431" y="2043171"/>
              <a:ext cx="1014080" cy="2029968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3" name="Google Shape;383;p26"/>
            <p:cNvSpPr/>
            <p:nvPr/>
          </p:nvSpPr>
          <p:spPr>
            <a:xfrm rot="5400000">
              <a:off x="2028432" y="4821048"/>
              <a:ext cx="2029968" cy="2029968"/>
            </a:xfrm>
            <a:custGeom>
              <a:rect b="b" l="l" r="r" t="t"/>
              <a:pathLst>
                <a:path extrusionOk="0" h="1828800" w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861942" y="888111"/>
              <a:ext cx="274200" cy="27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0" y="4082178"/>
              <a:ext cx="2030100" cy="2030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386" name="Google Shape;386;p2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2029017" y="2051945"/>
              <a:ext cx="2029967" cy="20299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4078224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8" name="Google Shape;388;p26"/>
            <p:cNvCxnSpPr/>
            <p:nvPr/>
          </p:nvCxnSpPr>
          <p:spPr>
            <a:xfrm>
              <a:off x="974376" y="989441"/>
              <a:ext cx="5867400" cy="58671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89" name="Google Shape;389;p26"/>
          <p:cNvSpPr txBox="1"/>
          <p:nvPr>
            <p:ph type="ctrTitle"/>
          </p:nvPr>
        </p:nvSpPr>
        <p:spPr>
          <a:xfrm>
            <a:off x="4425184" y="408214"/>
            <a:ext cx="4146300" cy="201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venir"/>
              <a:buNone/>
              <a:defRPr sz="3300" cap="none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0" name="Google Shape;390;p26"/>
          <p:cNvSpPr txBox="1"/>
          <p:nvPr>
            <p:ph idx="1" type="subTitle"/>
          </p:nvPr>
        </p:nvSpPr>
        <p:spPr>
          <a:xfrm>
            <a:off x="4422255" y="2567830"/>
            <a:ext cx="41463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810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430">
          <p15:clr>
            <a:srgbClr val="FBAE40"/>
          </p15:clr>
        </p15:guide>
        <p15:guide id="4" orient="horz" pos="1695">
          <p15:clr>
            <a:srgbClr val="FBAE40"/>
          </p15:clr>
        </p15:guide>
        <p15:guide id="5" pos="547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3" name="Google Shape;39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9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94" name="Google Shape;39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71500" y="273844"/>
            <a:ext cx="8001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venir"/>
              <a:buNone/>
              <a:defRPr b="1" i="0" sz="33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71500" y="1369219"/>
            <a:ext cx="80010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71500" y="4767263"/>
            <a:ext cx="211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11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32">
          <p15:clr>
            <a:srgbClr val="5ACBF0"/>
          </p15:clr>
        </p15:guide>
        <p15:guide id="2" pos="1440">
          <p15:clr>
            <a:srgbClr val="F26B43"/>
          </p15:clr>
        </p15:guide>
        <p15:guide id="3" pos="4320">
          <p15:clr>
            <a:srgbClr val="F26B43"/>
          </p15:clr>
        </p15:guide>
        <p15:guide id="4" orient="horz" pos="1620">
          <p15:clr>
            <a:srgbClr val="F26B43"/>
          </p15:clr>
        </p15:guide>
        <p15:guide id="5" pos="954">
          <p15:clr>
            <a:srgbClr val="9FCC3B"/>
          </p15:clr>
        </p15:guide>
        <p15:guide id="6" pos="1908">
          <p15:clr>
            <a:srgbClr val="9FCC3B"/>
          </p15:clr>
        </p15:guide>
        <p15:guide id="7" pos="3834">
          <p15:clr>
            <a:srgbClr val="9FCC3B"/>
          </p15:clr>
        </p15:guide>
        <p15:guide id="8" pos="4806">
          <p15:clr>
            <a:srgbClr val="9FCC3B"/>
          </p15:clr>
        </p15:guide>
        <p15:guide id="9" pos="2955">
          <p15:clr>
            <a:srgbClr val="F26B43"/>
          </p15:clr>
        </p15:guide>
        <p15:guide id="10" pos="5328">
          <p15:clr>
            <a:srgbClr val="5ACBF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8"/>
          <p:cNvSpPr txBox="1"/>
          <p:nvPr>
            <p:ph type="ctrTitle"/>
          </p:nvPr>
        </p:nvSpPr>
        <p:spPr>
          <a:xfrm>
            <a:off x="2286000" y="304500"/>
            <a:ext cx="6710100" cy="122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Banking System Final Presentation</a:t>
            </a:r>
            <a:endParaRPr/>
          </a:p>
        </p:txBody>
      </p:sp>
      <p:sp>
        <p:nvSpPr>
          <p:cNvPr id="400" name="Google Shape;400;p28"/>
          <p:cNvSpPr txBox="1"/>
          <p:nvPr>
            <p:ph idx="1" type="subTitle"/>
          </p:nvPr>
        </p:nvSpPr>
        <p:spPr>
          <a:xfrm>
            <a:off x="3684950" y="2571750"/>
            <a:ext cx="5251200" cy="640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900"/>
              </a:spcAft>
              <a:buNone/>
            </a:pPr>
            <a:r>
              <a:rPr lang="en"/>
              <a:t>Sungmo Koo, Daniel Z. Rodriguez, Breanne Loo, Dongping Guo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9"/>
          <p:cNvSpPr txBox="1"/>
          <p:nvPr>
            <p:ph type="title"/>
          </p:nvPr>
        </p:nvSpPr>
        <p:spPr>
          <a:xfrm>
            <a:off x="2445875" y="237887"/>
            <a:ext cx="5705100" cy="54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Overview</a:t>
            </a:r>
            <a:endParaRPr/>
          </a:p>
        </p:txBody>
      </p:sp>
      <p:sp>
        <p:nvSpPr>
          <p:cNvPr id="406" name="Google Shape;406;p29"/>
          <p:cNvSpPr txBox="1"/>
          <p:nvPr>
            <p:ph idx="1" type="body"/>
          </p:nvPr>
        </p:nvSpPr>
        <p:spPr>
          <a:xfrm>
            <a:off x="2852975" y="1214325"/>
            <a:ext cx="6038700" cy="346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29"/>
          <p:cNvSpPr/>
          <p:nvPr>
            <p:ph idx="2" type="pic"/>
          </p:nvPr>
        </p:nvSpPr>
        <p:spPr>
          <a:xfrm>
            <a:off x="758503" y="6909"/>
            <a:ext cx="1522500" cy="3637800"/>
          </a:xfrm>
          <a:prstGeom prst="rect">
            <a:avLst/>
          </a:prstGeom>
        </p:spPr>
      </p:sp>
      <p:pic>
        <p:nvPicPr>
          <p:cNvPr id="408" name="Google Shape;4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8798" y="1181748"/>
            <a:ext cx="4648850" cy="35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0"/>
          <p:cNvSpPr txBox="1"/>
          <p:nvPr>
            <p:ph type="title"/>
          </p:nvPr>
        </p:nvSpPr>
        <p:spPr>
          <a:xfrm>
            <a:off x="765275" y="77229"/>
            <a:ext cx="7399800" cy="525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 </a:t>
            </a:r>
            <a:r>
              <a:rPr lang="en"/>
              <a:t>ATM UI</a:t>
            </a:r>
            <a:endParaRPr/>
          </a:p>
        </p:txBody>
      </p:sp>
      <p:sp>
        <p:nvSpPr>
          <p:cNvPr id="414" name="Google Shape;414;p30"/>
          <p:cNvSpPr txBox="1"/>
          <p:nvPr>
            <p:ph idx="2" type="body"/>
          </p:nvPr>
        </p:nvSpPr>
        <p:spPr>
          <a:xfrm>
            <a:off x="3846775" y="1861450"/>
            <a:ext cx="5166300" cy="281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415" name="Google Shape;4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597" y="602522"/>
            <a:ext cx="6342975" cy="4552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1"/>
          <p:cNvSpPr txBox="1"/>
          <p:nvPr>
            <p:ph type="title"/>
          </p:nvPr>
        </p:nvSpPr>
        <p:spPr>
          <a:xfrm>
            <a:off x="765275" y="77229"/>
            <a:ext cx="7399800" cy="525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Teller UI</a:t>
            </a:r>
            <a:endParaRPr/>
          </a:p>
        </p:txBody>
      </p:sp>
      <p:sp>
        <p:nvSpPr>
          <p:cNvPr id="421" name="Google Shape;421;p31"/>
          <p:cNvSpPr txBox="1"/>
          <p:nvPr>
            <p:ph idx="2" type="body"/>
          </p:nvPr>
        </p:nvSpPr>
        <p:spPr>
          <a:xfrm>
            <a:off x="3846775" y="1861450"/>
            <a:ext cx="5166300" cy="281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422" name="Google Shape;42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25075"/>
            <a:ext cx="9144003" cy="4263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2"/>
          <p:cNvSpPr txBox="1"/>
          <p:nvPr>
            <p:ph type="title"/>
          </p:nvPr>
        </p:nvSpPr>
        <p:spPr>
          <a:xfrm>
            <a:off x="991181" y="134208"/>
            <a:ext cx="7399800" cy="101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Google Shape;4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713" y="928550"/>
            <a:ext cx="6438716" cy="39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3"/>
          <p:cNvSpPr txBox="1"/>
          <p:nvPr>
            <p:ph type="title"/>
          </p:nvPr>
        </p:nvSpPr>
        <p:spPr>
          <a:xfrm>
            <a:off x="825400" y="197454"/>
            <a:ext cx="7399800" cy="577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Workflow</a:t>
            </a:r>
            <a:endParaRPr/>
          </a:p>
        </p:txBody>
      </p:sp>
      <p:sp>
        <p:nvSpPr>
          <p:cNvPr id="434" name="Google Shape;434;p33"/>
          <p:cNvSpPr txBox="1"/>
          <p:nvPr>
            <p:ph idx="1" type="body"/>
          </p:nvPr>
        </p:nvSpPr>
        <p:spPr>
          <a:xfrm>
            <a:off x="599706" y="852455"/>
            <a:ext cx="4858500" cy="2727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ConsoleUI -&gt; GUI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Learn Git workflow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200+ commits</a:t>
            </a:r>
            <a:endParaRPr/>
          </a:p>
        </p:txBody>
      </p:sp>
      <p:pic>
        <p:nvPicPr>
          <p:cNvPr id="435" name="Google Shape;4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926" y="902747"/>
            <a:ext cx="5485100" cy="366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00" y="2351274"/>
            <a:ext cx="8318602" cy="2639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4"/>
          <p:cNvSpPr txBox="1"/>
          <p:nvPr>
            <p:ph type="title"/>
          </p:nvPr>
        </p:nvSpPr>
        <p:spPr>
          <a:xfrm>
            <a:off x="765275" y="77229"/>
            <a:ext cx="7399800" cy="525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would want to add</a:t>
            </a:r>
            <a:endParaRPr/>
          </a:p>
        </p:txBody>
      </p:sp>
      <p:sp>
        <p:nvSpPr>
          <p:cNvPr id="442" name="Google Shape;442;p34"/>
          <p:cNvSpPr txBox="1"/>
          <p:nvPr>
            <p:ph idx="2" type="body"/>
          </p:nvPr>
        </p:nvSpPr>
        <p:spPr>
          <a:xfrm>
            <a:off x="3846775" y="1861450"/>
            <a:ext cx="5166300" cy="281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443" name="Google Shape;443;p34"/>
          <p:cNvPicPr preferRelativeResize="0"/>
          <p:nvPr/>
        </p:nvPicPr>
        <p:blipFill rotWithShape="1">
          <a:blip r:embed="rId3">
            <a:alphaModFix/>
          </a:blip>
          <a:srcRect b="37040" l="38341" r="44946" t="38073"/>
          <a:stretch/>
        </p:blipFill>
        <p:spPr>
          <a:xfrm>
            <a:off x="765275" y="714499"/>
            <a:ext cx="1842477" cy="196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75" y="2872238"/>
            <a:ext cx="756285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/>
          <p:cNvSpPr txBox="1"/>
          <p:nvPr>
            <p:ph type="ctrTitle"/>
          </p:nvPr>
        </p:nvSpPr>
        <p:spPr>
          <a:xfrm>
            <a:off x="3731078" y="432707"/>
            <a:ext cx="4837200" cy="2089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  <p:sp>
        <p:nvSpPr>
          <p:cNvPr id="450" name="Google Shape;450;p35"/>
          <p:cNvSpPr txBox="1"/>
          <p:nvPr>
            <p:ph idx="1" type="subTitle"/>
          </p:nvPr>
        </p:nvSpPr>
        <p:spPr>
          <a:xfrm>
            <a:off x="3731079" y="2530264"/>
            <a:ext cx="4837200" cy="772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74">
      <a:dk1>
        <a:srgbClr val="000000"/>
      </a:dk1>
      <a:lt1>
        <a:srgbClr val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