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Seconds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c73afc33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c73afc33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Sungmo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67479d0d5a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67479d0d5a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b41ef5f2f2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b41ef5f2f2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Dongping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b41ef5f2f2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b41ef5f2f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Dongping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bde65533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bde65533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bde6553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bde6553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Breanne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bde65533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bde65533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Sungmo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de65533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bde65533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Dongping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7632d6f5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c7632d6f5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c7632d6f5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c7632d6f5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Breanne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0" y="0"/>
            <a:ext cx="5132319" cy="5143599"/>
            <a:chOff x="0" y="0"/>
            <a:chExt cx="6843092" cy="6858132"/>
          </a:xfrm>
        </p:grpSpPr>
        <p:sp>
          <p:nvSpPr>
            <p:cNvPr id="13" name="Google Shape;13;p2"/>
            <p:cNvSpPr/>
            <p:nvPr/>
          </p:nvSpPr>
          <p:spPr>
            <a:xfrm>
              <a:off x="2021206" y="4828032"/>
              <a:ext cx="20301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0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6108192"/>
              <a:ext cx="2030100" cy="74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054172" y="4069080"/>
              <a:ext cx="2788920" cy="2788920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0" name="Google Shape;20;p2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1" name="Google Shape;21;p2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22" name="Google Shape;22;p2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3" name="Google Shape;23;p2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4" name="Google Shape;24;p2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25" name="Google Shape;25;p2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26" name="Google Shape;26;p2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27" name="Google Shape;27;p2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28" name="Google Shape;28;p2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29" name="Google Shape;29;p2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30" name="Google Shape;30;p2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31" name="Google Shape;31;p2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33" name="Google Shape;33;p2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38" name="Google Shape;38;p2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39" name="Google Shape;39;p2"/>
            <p:cNvSpPr/>
            <p:nvPr/>
          </p:nvSpPr>
          <p:spPr>
            <a:xfrm rot="10800000">
              <a:off x="1014431" y="2043171"/>
              <a:ext cx="1014080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5400000">
              <a:off x="2028432" y="4821048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61942" y="888111"/>
              <a:ext cx="274200" cy="27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0" y="4082178"/>
              <a:ext cx="2030100" cy="203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43" name="Google Shape;43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2029017" y="2051945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07822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" name="Google Shape;45;p2"/>
            <p:cNvCxnSpPr/>
            <p:nvPr/>
          </p:nvCxnSpPr>
          <p:spPr>
            <a:xfrm>
              <a:off x="974376" y="989441"/>
              <a:ext cx="5867400" cy="58671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3536079" y="508439"/>
            <a:ext cx="51423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venir"/>
              <a:buNone/>
              <a:defRPr sz="45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430">
          <p15:clr>
            <a:srgbClr val="FBAE40"/>
          </p15:clr>
        </p15:guide>
        <p15:guide id="4" orient="horz" pos="1695">
          <p15:clr>
            <a:srgbClr val="FBAE40"/>
          </p15:clr>
        </p15:guide>
        <p15:guide id="5" pos="54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Table">
  <p:cSld name="Content + Table">
    <p:bg>
      <p:bgPr>
        <a:solidFill>
          <a:schemeClr val="dk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 txBox="1"/>
          <p:nvPr>
            <p:ph type="title"/>
          </p:nvPr>
        </p:nvSpPr>
        <p:spPr>
          <a:xfrm>
            <a:off x="571500" y="672084"/>
            <a:ext cx="8001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3" name="Google Shape;283;p11"/>
          <p:cNvSpPr/>
          <p:nvPr/>
        </p:nvSpPr>
        <p:spPr>
          <a:xfrm rot="10800000">
            <a:off x="8382762" y="0"/>
            <a:ext cx="761238" cy="76123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4" name="Google Shape;284;p11"/>
          <p:cNvSpPr txBox="1"/>
          <p:nvPr>
            <p:ph idx="1" type="body"/>
          </p:nvPr>
        </p:nvSpPr>
        <p:spPr>
          <a:xfrm>
            <a:off x="571500" y="1812898"/>
            <a:ext cx="3208800" cy="28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5" name="Google Shape;285;p11"/>
          <p:cNvSpPr txBox="1"/>
          <p:nvPr>
            <p:ph idx="10" type="dt"/>
          </p:nvPr>
        </p:nvSpPr>
        <p:spPr>
          <a:xfrm>
            <a:off x="575582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6" name="Google Shape;286;p11"/>
          <p:cNvSpPr txBox="1"/>
          <p:nvPr>
            <p:ph idx="11" type="ftr"/>
          </p:nvPr>
        </p:nvSpPr>
        <p:spPr>
          <a:xfrm>
            <a:off x="3955087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11"/>
          <p:cNvSpPr txBox="1"/>
          <p:nvPr>
            <p:ph idx="12" type="sldNum"/>
          </p:nvPr>
        </p:nvSpPr>
        <p:spPr>
          <a:xfrm>
            <a:off x="8226131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3">
  <p:cSld name="Two Content 3">
    <p:bg>
      <p:bgPr>
        <a:solidFill>
          <a:schemeClr val="accent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 txBox="1"/>
          <p:nvPr>
            <p:ph type="title"/>
          </p:nvPr>
        </p:nvSpPr>
        <p:spPr>
          <a:xfrm>
            <a:off x="1164431" y="672083"/>
            <a:ext cx="73998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90" name="Google Shape;290;p12"/>
          <p:cNvGrpSpPr/>
          <p:nvPr/>
        </p:nvGrpSpPr>
        <p:grpSpPr>
          <a:xfrm>
            <a:off x="0" y="0"/>
            <a:ext cx="761237" cy="5143599"/>
            <a:chOff x="0" y="0"/>
            <a:chExt cx="1014982" cy="6858132"/>
          </a:xfrm>
        </p:grpSpPr>
        <p:sp>
          <p:nvSpPr>
            <p:cNvPr id="291" name="Google Shape;291;p12"/>
            <p:cNvSpPr/>
            <p:nvPr/>
          </p:nvSpPr>
          <p:spPr>
            <a:xfrm>
              <a:off x="0" y="4828032"/>
              <a:ext cx="1014900" cy="203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0" y="2833299"/>
              <a:ext cx="1014900" cy="203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0" y="0"/>
              <a:ext cx="10149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0" y="2029863"/>
              <a:ext cx="1014900" cy="81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" name="Google Shape;295;p12"/>
            <p:cNvSpPr/>
            <p:nvPr/>
          </p:nvSpPr>
          <p:spPr>
            <a:xfrm rot="10800000">
              <a:off x="101623" y="2936725"/>
              <a:ext cx="913359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96" name="Google Shape;296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8" name="Google Shape;298;p12"/>
          <p:cNvSpPr txBox="1"/>
          <p:nvPr>
            <p:ph idx="1" type="body"/>
          </p:nvPr>
        </p:nvSpPr>
        <p:spPr>
          <a:xfrm>
            <a:off x="1164431" y="1861455"/>
            <a:ext cx="48585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9" name="Google Shape;299;p12"/>
          <p:cNvSpPr txBox="1"/>
          <p:nvPr>
            <p:ph idx="2" type="body"/>
          </p:nvPr>
        </p:nvSpPr>
        <p:spPr>
          <a:xfrm>
            <a:off x="6279542" y="1861455"/>
            <a:ext cx="22848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AutoNum type="arabicPeriod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AutoNum type="alphaLcPeriod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AutoNum type="arabicParenR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AutoNum type="alphaLcParenR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AutoNum type="romanLcPeriod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0" name="Google Shape;300;p12"/>
          <p:cNvSpPr txBox="1"/>
          <p:nvPr>
            <p:ph idx="10" type="dt"/>
          </p:nvPr>
        </p:nvSpPr>
        <p:spPr>
          <a:xfrm>
            <a:off x="1165860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1" name="Google Shape;301;p12"/>
          <p:cNvSpPr txBox="1"/>
          <p:nvPr>
            <p:ph idx="11" type="ftr"/>
          </p:nvPr>
        </p:nvSpPr>
        <p:spPr>
          <a:xfrm>
            <a:off x="4308395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2" name="Google Shape;302;p12"/>
          <p:cNvSpPr txBox="1"/>
          <p:nvPr>
            <p:ph idx="12" type="sldNum"/>
          </p:nvPr>
        </p:nvSpPr>
        <p:spPr>
          <a:xfrm>
            <a:off x="8342471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dk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 txBox="1"/>
          <p:nvPr>
            <p:ph type="title"/>
          </p:nvPr>
        </p:nvSpPr>
        <p:spPr>
          <a:xfrm>
            <a:off x="573116" y="672084"/>
            <a:ext cx="7999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13"/>
          <p:cNvSpPr/>
          <p:nvPr/>
        </p:nvSpPr>
        <p:spPr>
          <a:xfrm rot="10800000">
            <a:off x="8382762" y="0"/>
            <a:ext cx="761238" cy="76123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6" name="Google Shape;306;p13"/>
          <p:cNvSpPr txBox="1"/>
          <p:nvPr>
            <p:ph idx="10" type="dt"/>
          </p:nvPr>
        </p:nvSpPr>
        <p:spPr>
          <a:xfrm>
            <a:off x="575582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p13"/>
          <p:cNvSpPr txBox="1"/>
          <p:nvPr>
            <p:ph idx="11" type="ftr"/>
          </p:nvPr>
        </p:nvSpPr>
        <p:spPr>
          <a:xfrm>
            <a:off x="3955087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8" name="Google Shape;308;p13"/>
          <p:cNvSpPr txBox="1"/>
          <p:nvPr>
            <p:ph idx="12" type="sldNum"/>
          </p:nvPr>
        </p:nvSpPr>
        <p:spPr>
          <a:xfrm>
            <a:off x="8226131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 type="title">
  <p:cSld name="TITLE">
    <p:bg>
      <p:bgPr>
        <a:solidFill>
          <a:schemeClr val="accent2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14"/>
          <p:cNvGrpSpPr/>
          <p:nvPr/>
        </p:nvGrpSpPr>
        <p:grpSpPr>
          <a:xfrm>
            <a:off x="0" y="0"/>
            <a:ext cx="5132319" cy="5143599"/>
            <a:chOff x="0" y="0"/>
            <a:chExt cx="6843092" cy="6858132"/>
          </a:xfrm>
        </p:grpSpPr>
        <p:sp>
          <p:nvSpPr>
            <p:cNvPr id="311" name="Google Shape;311;p14"/>
            <p:cNvSpPr/>
            <p:nvPr/>
          </p:nvSpPr>
          <p:spPr>
            <a:xfrm>
              <a:off x="2021206" y="4828032"/>
              <a:ext cx="20301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0" y="0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0" y="6108192"/>
              <a:ext cx="2030100" cy="74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4054172" y="4069080"/>
              <a:ext cx="2788920" cy="2788920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16" name="Google Shape;316;p14"/>
            <p:cNvGrpSpPr/>
            <p:nvPr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317" name="Google Shape;317;p14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318" name="Google Shape;318;p14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319" name="Google Shape;319;p14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20" name="Google Shape;320;p14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21" name="Google Shape;321;p14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22" name="Google Shape;322;p14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23" name="Google Shape;323;p14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24" name="Google Shape;324;p14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325" name="Google Shape;325;p14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326" name="Google Shape;326;p14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327" name="Google Shape;327;p14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328" name="Google Shape;328;p14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329" name="Google Shape;329;p14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330" name="Google Shape;330;p14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331" name="Google Shape;331;p14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32" name="Google Shape;332;p14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33" name="Google Shape;333;p14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34" name="Google Shape;334;p14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35" name="Google Shape;335;p14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336" name="Google Shape;336;p14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337" name="Google Shape;337;p14"/>
            <p:cNvSpPr/>
            <p:nvPr/>
          </p:nvSpPr>
          <p:spPr>
            <a:xfrm rot="10800000">
              <a:off x="1014431" y="2043171"/>
              <a:ext cx="1014080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 rot="5400000">
              <a:off x="2028432" y="4821048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61942" y="888111"/>
              <a:ext cx="274200" cy="27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0" y="4082178"/>
              <a:ext cx="2030100" cy="203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41" name="Google Shape;341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2029017" y="2051945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07822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3" name="Google Shape;343;p14"/>
            <p:cNvCxnSpPr/>
            <p:nvPr/>
          </p:nvCxnSpPr>
          <p:spPr>
            <a:xfrm>
              <a:off x="974376" y="989441"/>
              <a:ext cx="5867400" cy="58671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4" name="Google Shape;344;p14"/>
          <p:cNvSpPr txBox="1"/>
          <p:nvPr>
            <p:ph type="ctrTitle"/>
          </p:nvPr>
        </p:nvSpPr>
        <p:spPr>
          <a:xfrm>
            <a:off x="4425184" y="408214"/>
            <a:ext cx="4146300" cy="20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  <a:defRPr sz="33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5" name="Google Shape;345;p14"/>
          <p:cNvSpPr txBox="1"/>
          <p:nvPr>
            <p:ph idx="1" type="subTitle"/>
          </p:nvPr>
        </p:nvSpPr>
        <p:spPr>
          <a:xfrm>
            <a:off x="4422255" y="2567830"/>
            <a:ext cx="4146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430">
          <p15:clr>
            <a:srgbClr val="FBAE40"/>
          </p15:clr>
        </p15:guide>
        <p15:guide id="4" orient="horz" pos="1695">
          <p15:clr>
            <a:srgbClr val="FBAE40"/>
          </p15:clr>
        </p15:guide>
        <p15:guide id="5" pos="54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8" name="Google Shape;34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9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49" name="Google Shape;3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bg>
      <p:bgPr>
        <a:solidFill>
          <a:schemeClr val="dk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3700463" y="322096"/>
            <a:ext cx="4757700" cy="20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3704034" y="2474965"/>
            <a:ext cx="4754100" cy="20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317500" lvl="1" marL="9144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-7400" y="-5815"/>
            <a:ext cx="3140562" cy="5149414"/>
            <a:chOff x="-9866" y="-7753"/>
            <a:chExt cx="4187415" cy="6865885"/>
          </a:xfrm>
        </p:grpSpPr>
        <p:sp>
          <p:nvSpPr>
            <p:cNvPr id="51" name="Google Shape;51;p3"/>
            <p:cNvSpPr/>
            <p:nvPr/>
          </p:nvSpPr>
          <p:spPr>
            <a:xfrm flipH="1">
              <a:off x="142" y="2021358"/>
              <a:ext cx="2032800" cy="203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029604" y="2031653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028253" y="4052815"/>
              <a:ext cx="2030100" cy="203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54" name="Google Shape;54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-9866" y="-1075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3"/>
            <p:cNvSpPr/>
            <p:nvPr/>
          </p:nvSpPr>
          <p:spPr>
            <a:xfrm>
              <a:off x="2029968" y="6045049"/>
              <a:ext cx="2030100" cy="81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>
              <a:off x="142" y="4828032"/>
              <a:ext cx="2032800" cy="2030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58" name="Google Shape;5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9" name="Google Shape;59;p3"/>
            <p:cNvGrpSpPr/>
            <p:nvPr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60" name="Google Shape;60;p3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61" name="Google Shape;61;p3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62" name="Google Shape;62;p3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63" name="Google Shape;63;p3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64" name="Google Shape;64;p3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65" name="Google Shape;65;p3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66" name="Google Shape;66;p3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67" name="Google Shape;67;p3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68" name="Google Shape;68;p3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69" name="Google Shape;69;p3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70" name="Google Shape;70;p3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71" name="Google Shape;71;p3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72" name="Google Shape;72;p3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73" name="Google Shape;73;p3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74" name="Google Shape;74;p3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79" name="Google Shape;79;p3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80" name="Google Shape;80;p3"/>
            <p:cNvSpPr/>
            <p:nvPr/>
          </p:nvSpPr>
          <p:spPr>
            <a:xfrm>
              <a:off x="0" y="4043197"/>
              <a:ext cx="2030100" cy="78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021358"/>
              <a:ext cx="1014080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82" name="Google Shape;82;p3"/>
            <p:cNvCxnSpPr/>
            <p:nvPr/>
          </p:nvCxnSpPr>
          <p:spPr>
            <a:xfrm>
              <a:off x="10632" y="-7753"/>
              <a:ext cx="4052400" cy="404100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3" name="Google Shape;83;p3"/>
            <p:cNvSpPr/>
            <p:nvPr/>
          </p:nvSpPr>
          <p:spPr>
            <a:xfrm>
              <a:off x="3903349" y="3869829"/>
              <a:ext cx="274200" cy="27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84" name="Google Shape;84;p3"/>
          <p:cNvSpPr txBox="1"/>
          <p:nvPr>
            <p:ph idx="11" type="ftr"/>
          </p:nvPr>
        </p:nvSpPr>
        <p:spPr>
          <a:xfrm>
            <a:off x="5479624" y="476631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3"/>
          <p:cNvSpPr txBox="1"/>
          <p:nvPr>
            <p:ph idx="12" type="sldNum"/>
          </p:nvPr>
        </p:nvSpPr>
        <p:spPr>
          <a:xfrm>
            <a:off x="8225518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3"/>
          <p:cNvSpPr txBox="1"/>
          <p:nvPr>
            <p:ph idx="10" type="dt"/>
          </p:nvPr>
        </p:nvSpPr>
        <p:spPr>
          <a:xfrm>
            <a:off x="3625271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14">
          <p15:clr>
            <a:srgbClr val="FBAE40"/>
          </p15:clr>
        </p15:guide>
        <p15:guide id="2" pos="5328">
          <p15:clr>
            <a:srgbClr val="FBAE40"/>
          </p15:clr>
        </p15:guide>
        <p15:guide id="3" pos="55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icture">
  <p:cSld name="Title + Picture">
    <p:bg>
      <p:bgPr>
        <a:solidFill>
          <a:schemeClr val="accent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ctrTitle"/>
          </p:nvPr>
        </p:nvSpPr>
        <p:spPr>
          <a:xfrm>
            <a:off x="3625271" y="495269"/>
            <a:ext cx="49461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venir"/>
              <a:buNone/>
              <a:defRPr sz="36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4"/>
          <p:cNvSpPr/>
          <p:nvPr>
            <p:ph idx="2" type="pic"/>
          </p:nvPr>
        </p:nvSpPr>
        <p:spPr>
          <a:xfrm rot="10800000">
            <a:off x="89" y="570900"/>
            <a:ext cx="3057000" cy="4572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0" name="Google Shape;90;p4"/>
          <p:cNvGrpSpPr/>
          <p:nvPr/>
        </p:nvGrpSpPr>
        <p:grpSpPr>
          <a:xfrm>
            <a:off x="0" y="32"/>
            <a:ext cx="3052079" cy="3621593"/>
            <a:chOff x="0" y="42"/>
            <a:chExt cx="4069438" cy="4828790"/>
          </a:xfrm>
        </p:grpSpPr>
        <p:sp>
          <p:nvSpPr>
            <p:cNvPr id="91" name="Google Shape;91;p4"/>
            <p:cNvSpPr/>
            <p:nvPr/>
          </p:nvSpPr>
          <p:spPr>
            <a:xfrm flipH="1" rot="10800000">
              <a:off x="2026630" y="776299"/>
              <a:ext cx="2032800" cy="203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10800000">
              <a:off x="0" y="766136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10800000">
              <a:off x="1219" y="42"/>
              <a:ext cx="2030100" cy="77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94" name="Google Shape;94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039471" y="2798865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4"/>
            <p:cNvSpPr/>
            <p:nvPr/>
          </p:nvSpPr>
          <p:spPr>
            <a:xfrm rot="10800000">
              <a:off x="2029472" y="60"/>
              <a:ext cx="2030100" cy="78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96" name="Google Shape;9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430">
          <p15:clr>
            <a:srgbClr val="FBAE40"/>
          </p15:clr>
        </p15:guide>
        <p15:guide id="4" orient="horz" pos="1695">
          <p15:clr>
            <a:srgbClr val="FBAE40"/>
          </p15:clr>
        </p15:guide>
        <p15:guide id="5" pos="54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Picture ">
  <p:cSld name="Title + Subtitle + Picture ">
    <p:bg>
      <p:bgPr>
        <a:solidFill>
          <a:schemeClr val="accen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ctrTitle"/>
          </p:nvPr>
        </p:nvSpPr>
        <p:spPr>
          <a:xfrm>
            <a:off x="3625271" y="408214"/>
            <a:ext cx="49461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venir"/>
              <a:buNone/>
              <a:defRPr sz="36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subTitle"/>
          </p:nvPr>
        </p:nvSpPr>
        <p:spPr>
          <a:xfrm>
            <a:off x="3622342" y="3097534"/>
            <a:ext cx="49461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100" name="Google Shape;100;p5"/>
          <p:cNvGrpSpPr/>
          <p:nvPr/>
        </p:nvGrpSpPr>
        <p:grpSpPr>
          <a:xfrm>
            <a:off x="0" y="1521876"/>
            <a:ext cx="3052079" cy="3621593"/>
            <a:chOff x="1" y="2029168"/>
            <a:chExt cx="4069438" cy="4828790"/>
          </a:xfrm>
        </p:grpSpPr>
        <p:sp>
          <p:nvSpPr>
            <p:cNvPr id="101" name="Google Shape;101;p5"/>
            <p:cNvSpPr/>
            <p:nvPr/>
          </p:nvSpPr>
          <p:spPr>
            <a:xfrm flipH="1">
              <a:off x="10009" y="4051601"/>
              <a:ext cx="2032800" cy="203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039471" y="4061896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2038120" y="6083058"/>
              <a:ext cx="2030100" cy="77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04" name="Google Shape;104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1" y="2029168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5" name="Google Shape;105;p5"/>
            <p:cNvGrpSpPr/>
            <p:nvPr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106" name="Google Shape;106;p5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07" name="Google Shape;107;p5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08" name="Google Shape;108;p5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09" name="Google Shape;109;p5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10" name="Google Shape;110;p5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11" name="Google Shape;111;p5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12" name="Google Shape;112;p5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13" name="Google Shape;113;p5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114" name="Google Shape;114;p5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115" name="Google Shape;115;p5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116" name="Google Shape;116;p5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117" name="Google Shape;117;p5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118" name="Google Shape;118;p5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119" name="Google Shape;119;p5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120" name="Google Shape;120;p5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24" name="Google Shape;124;p5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125" name="Google Shape;125;p5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126" name="Google Shape;126;p5"/>
            <p:cNvSpPr/>
            <p:nvPr/>
          </p:nvSpPr>
          <p:spPr>
            <a:xfrm>
              <a:off x="9867" y="6073440"/>
              <a:ext cx="2030100" cy="78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9867" y="4051601"/>
              <a:ext cx="1014080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28" name="Google Shape;128;p5"/>
          <p:cNvSpPr/>
          <p:nvPr>
            <p:ph idx="2" type="pic"/>
          </p:nvPr>
        </p:nvSpPr>
        <p:spPr>
          <a:xfrm>
            <a:off x="0" y="-1"/>
            <a:ext cx="3057000" cy="4572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430">
          <p15:clr>
            <a:srgbClr val="FBAE40"/>
          </p15:clr>
        </p15:guide>
        <p15:guide id="4" orient="horz" pos="1695">
          <p15:clr>
            <a:srgbClr val="FBAE40"/>
          </p15:clr>
        </p15:guide>
        <p15:guide id="5" pos="54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bg>
      <p:bgPr>
        <a:solidFill>
          <a:schemeClr val="accen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571501" y="672084"/>
            <a:ext cx="49419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31" name="Google Shape;131;p6"/>
          <p:cNvGrpSpPr/>
          <p:nvPr/>
        </p:nvGrpSpPr>
        <p:grpSpPr>
          <a:xfrm>
            <a:off x="6095714" y="-6858"/>
            <a:ext cx="3051714" cy="5150358"/>
            <a:chOff x="8127618" y="-9143"/>
            <a:chExt cx="4068953" cy="6867143"/>
          </a:xfrm>
        </p:grpSpPr>
        <p:sp>
          <p:nvSpPr>
            <p:cNvPr id="132" name="Google Shape;132;p6"/>
            <p:cNvSpPr/>
            <p:nvPr/>
          </p:nvSpPr>
          <p:spPr>
            <a:xfrm>
              <a:off x="10162032" y="2014436"/>
              <a:ext cx="2030100" cy="203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 rot="5400000">
              <a:off x="10160492" y="2024569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10162032" y="0"/>
              <a:ext cx="2030100" cy="2030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35" name="Google Shape;135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6"/>
            <p:cNvSpPr/>
            <p:nvPr/>
          </p:nvSpPr>
          <p:spPr>
            <a:xfrm>
              <a:off x="8139364" y="-7084"/>
              <a:ext cx="20301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 flipH="1">
              <a:off x="8127618" y="4807776"/>
              <a:ext cx="2032800" cy="203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0160492" y="4041539"/>
              <a:ext cx="20301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139" name="Google Shape;13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8139641" y="-9143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6"/>
            <p:cNvSpPr/>
            <p:nvPr/>
          </p:nvSpPr>
          <p:spPr>
            <a:xfrm>
              <a:off x="10158984" y="6016751"/>
              <a:ext cx="2030100" cy="841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42" name="Google Shape;142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3" name="Google Shape;143;p6"/>
            <p:cNvGrpSpPr/>
            <p:nvPr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144" name="Google Shape;144;p6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45" name="Google Shape;145;p6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6" name="Google Shape;146;p6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47" name="Google Shape;147;p6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48" name="Google Shape;148;p6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49" name="Google Shape;149;p6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50" name="Google Shape;150;p6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51" name="Google Shape;151;p6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152" name="Google Shape;152;p6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153" name="Google Shape;153;p6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154" name="Google Shape;154;p6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155" name="Google Shape;155;p6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156" name="Google Shape;156;p6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157" name="Google Shape;157;p6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158" name="Google Shape;158;p6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59" name="Google Shape;159;p6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61" name="Google Shape;161;p6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62" name="Google Shape;162;p6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163" name="Google Shape;163;p6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164" name="Google Shape;164;p6"/>
            <p:cNvSpPr/>
            <p:nvPr/>
          </p:nvSpPr>
          <p:spPr>
            <a:xfrm>
              <a:off x="8138160" y="4045868"/>
              <a:ext cx="2030100" cy="82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8138160" y="2029968"/>
              <a:ext cx="1014080" cy="201168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66" name="Google Shape;166;p6"/>
            <p:cNvCxnSpPr/>
            <p:nvPr/>
          </p:nvCxnSpPr>
          <p:spPr>
            <a:xfrm>
              <a:off x="8138160" y="2012132"/>
              <a:ext cx="3045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7" name="Google Shape;167;p6"/>
            <p:cNvSpPr/>
            <p:nvPr/>
          </p:nvSpPr>
          <p:spPr>
            <a:xfrm>
              <a:off x="11055096" y="1874902"/>
              <a:ext cx="274200" cy="27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68" name="Google Shape;168;p6"/>
          <p:cNvSpPr txBox="1"/>
          <p:nvPr>
            <p:ph idx="10" type="dt"/>
          </p:nvPr>
        </p:nvSpPr>
        <p:spPr>
          <a:xfrm>
            <a:off x="570971" y="4766310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6"/>
          <p:cNvSpPr txBox="1"/>
          <p:nvPr>
            <p:ph idx="11" type="ftr"/>
          </p:nvPr>
        </p:nvSpPr>
        <p:spPr>
          <a:xfrm>
            <a:off x="4124915" y="476631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2" type="sldNum"/>
          </p:nvPr>
        </p:nvSpPr>
        <p:spPr>
          <a:xfrm>
            <a:off x="8455568" y="476631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571501" y="2294165"/>
            <a:ext cx="4947900" cy="2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14">
          <p15:clr>
            <a:srgbClr val="FBAE40"/>
          </p15:clr>
        </p15:guide>
        <p15:guide id="2" pos="5328">
          <p15:clr>
            <a:srgbClr val="FBAE40"/>
          </p15:clr>
        </p15:guide>
        <p15:guide id="3" pos="5544">
          <p15:clr>
            <a:srgbClr val="FBAE40"/>
          </p15:clr>
        </p15:guide>
        <p15:guide id="4" pos="4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bg>
      <p:bgPr>
        <a:solidFill>
          <a:schemeClr val="accent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7"/>
          <p:cNvGrpSpPr/>
          <p:nvPr/>
        </p:nvGrpSpPr>
        <p:grpSpPr>
          <a:xfrm>
            <a:off x="-2283" y="-3227"/>
            <a:ext cx="5438540" cy="5148365"/>
            <a:chOff x="-3044" y="-4302"/>
            <a:chExt cx="7251386" cy="6864486"/>
          </a:xfrm>
        </p:grpSpPr>
        <p:sp>
          <p:nvSpPr>
            <p:cNvPr id="174" name="Google Shape;174;p7"/>
            <p:cNvSpPr/>
            <p:nvPr/>
          </p:nvSpPr>
          <p:spPr>
            <a:xfrm>
              <a:off x="-1146" y="4775407"/>
              <a:ext cx="2030100" cy="207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75" name="Google Shape;175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-3044" y="-4302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7"/>
            <p:cNvSpPr/>
            <p:nvPr/>
          </p:nvSpPr>
          <p:spPr>
            <a:xfrm>
              <a:off x="3757" y="2033993"/>
              <a:ext cx="2030100" cy="203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-218" y="4059798"/>
              <a:ext cx="2030100" cy="75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071442" y="4058828"/>
              <a:ext cx="3176900" cy="2801356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79" name="Google Shape;17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34034" y="4055808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7"/>
            <p:cNvSpPr/>
            <p:nvPr/>
          </p:nvSpPr>
          <p:spPr>
            <a:xfrm>
              <a:off x="2028568" y="4060579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82" name="Google Shape;182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2043951" y="4059923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ack and white striped pattern&#10;&#10;Description automatically generated with low confidence" id="183" name="Google Shape;183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06" y="3062893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4" name="Google Shape;184;p7"/>
            <p:cNvGrpSpPr/>
            <p:nvPr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85" name="Google Shape;185;p7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86" name="Google Shape;186;p7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87" name="Google Shape;187;p7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88" name="Google Shape;188;p7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9" name="Google Shape;189;p7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90" name="Google Shape;190;p7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91" name="Google Shape;191;p7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92" name="Google Shape;192;p7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6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193" name="Google Shape;193;p7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6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194" name="Google Shape;194;p7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6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195" name="Google Shape;195;p7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6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196" name="Google Shape;196;p7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6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197" name="Google Shape;197;p7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6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198" name="Google Shape;198;p7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199" name="Google Shape;199;p7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200" name="Google Shape;200;p7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201" name="Google Shape;201;p7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202" name="Google Shape;202;p7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203" name="Google Shape;203;p7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204" name="Google Shape;204;p7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205" name="Google Shape;205;p7"/>
            <p:cNvSpPr/>
            <p:nvPr/>
          </p:nvSpPr>
          <p:spPr>
            <a:xfrm rot="-5400000">
              <a:off x="507343" y="5335976"/>
              <a:ext cx="1014080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028658" y="6089528"/>
              <a:ext cx="2049300" cy="76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3838078" y="1859479"/>
              <a:ext cx="274200" cy="27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08" name="Google Shape;208;p7"/>
            <p:cNvCxnSpPr/>
            <p:nvPr/>
          </p:nvCxnSpPr>
          <p:spPr>
            <a:xfrm flipH="1" rot="10800000">
              <a:off x="0" y="1990659"/>
              <a:ext cx="4023300" cy="33900"/>
            </a:xfrm>
            <a:prstGeom prst="straightConnector1">
              <a:avLst/>
            </a:prstGeom>
            <a:noFill/>
            <a:ln cap="flat" cmpd="sng" w="508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9" name="Google Shape;209;p7"/>
          <p:cNvSpPr txBox="1"/>
          <p:nvPr>
            <p:ph type="ctrTitle"/>
          </p:nvPr>
        </p:nvSpPr>
        <p:spPr>
          <a:xfrm>
            <a:off x="3731078" y="432707"/>
            <a:ext cx="4837200" cy="20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venir"/>
              <a:buNone/>
              <a:defRPr sz="36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7"/>
          <p:cNvSpPr txBox="1"/>
          <p:nvPr>
            <p:ph idx="1" type="subTitle"/>
          </p:nvPr>
        </p:nvSpPr>
        <p:spPr>
          <a:xfrm>
            <a:off x="3731079" y="2530264"/>
            <a:ext cx="48372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7"/>
          <p:cNvSpPr txBox="1"/>
          <p:nvPr>
            <p:ph idx="10" type="dt"/>
          </p:nvPr>
        </p:nvSpPr>
        <p:spPr>
          <a:xfrm>
            <a:off x="5639866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2" name="Google Shape;212;p7"/>
          <p:cNvSpPr txBox="1"/>
          <p:nvPr>
            <p:ph idx="11" type="ftr"/>
          </p:nvPr>
        </p:nvSpPr>
        <p:spPr>
          <a:xfrm>
            <a:off x="6545399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7"/>
          <p:cNvSpPr txBox="1"/>
          <p:nvPr>
            <p:ph idx="12" type="sldNum"/>
          </p:nvPr>
        </p:nvSpPr>
        <p:spPr>
          <a:xfrm>
            <a:off x="8342471" y="4764635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430">
          <p15:clr>
            <a:srgbClr val="FBAE40"/>
          </p15:clr>
        </p15:guide>
        <p15:guide id="4" orient="horz" pos="16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bg>
      <p:bgPr>
        <a:solidFill>
          <a:schemeClr val="dk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 txBox="1"/>
          <p:nvPr>
            <p:ph type="title"/>
          </p:nvPr>
        </p:nvSpPr>
        <p:spPr>
          <a:xfrm>
            <a:off x="578802" y="672084"/>
            <a:ext cx="70419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16" name="Google Shape;216;p8"/>
          <p:cNvGrpSpPr/>
          <p:nvPr/>
        </p:nvGrpSpPr>
        <p:grpSpPr>
          <a:xfrm>
            <a:off x="8429624" y="0"/>
            <a:ext cx="761925" cy="5143599"/>
            <a:chOff x="11239499" y="0"/>
            <a:chExt cx="1015900" cy="6858132"/>
          </a:xfrm>
        </p:grpSpPr>
        <p:sp>
          <p:nvSpPr>
            <p:cNvPr id="217" name="Google Shape;217;p8"/>
            <p:cNvSpPr/>
            <p:nvPr/>
          </p:nvSpPr>
          <p:spPr>
            <a:xfrm>
              <a:off x="11240499" y="4828032"/>
              <a:ext cx="1014900" cy="203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1240499" y="2833299"/>
              <a:ext cx="1014900" cy="203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11240499" y="0"/>
              <a:ext cx="10149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220" name="Google Shape;220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8"/>
            <p:cNvSpPr/>
            <p:nvPr/>
          </p:nvSpPr>
          <p:spPr>
            <a:xfrm>
              <a:off x="11240499" y="2029863"/>
              <a:ext cx="1014900" cy="81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22" name="Google Shape;22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880040" y="539496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8"/>
            <p:cNvSpPr/>
            <p:nvPr/>
          </p:nvSpPr>
          <p:spPr>
            <a:xfrm>
              <a:off x="11250235" y="4949368"/>
              <a:ext cx="913359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24" name="Google Shape;22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8"/>
          <p:cNvSpPr txBox="1"/>
          <p:nvPr>
            <p:ph idx="10" type="dt"/>
          </p:nvPr>
        </p:nvSpPr>
        <p:spPr>
          <a:xfrm>
            <a:off x="578801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8"/>
          <p:cNvSpPr txBox="1"/>
          <p:nvPr>
            <p:ph idx="11" type="ftr"/>
          </p:nvPr>
        </p:nvSpPr>
        <p:spPr>
          <a:xfrm>
            <a:off x="4068365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8"/>
          <p:cNvSpPr txBox="1"/>
          <p:nvPr>
            <p:ph idx="12" type="sldNum"/>
          </p:nvPr>
        </p:nvSpPr>
        <p:spPr>
          <a:xfrm>
            <a:off x="8342471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8"/>
          <p:cNvSpPr txBox="1"/>
          <p:nvPr>
            <p:ph idx="1" type="body"/>
          </p:nvPr>
        </p:nvSpPr>
        <p:spPr>
          <a:xfrm>
            <a:off x="578801" y="1943100"/>
            <a:ext cx="33864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17500" lvl="1" marL="9144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8"/>
          <p:cNvSpPr txBox="1"/>
          <p:nvPr>
            <p:ph idx="2" type="body"/>
          </p:nvPr>
        </p:nvSpPr>
        <p:spPr>
          <a:xfrm>
            <a:off x="4234492" y="1943100"/>
            <a:ext cx="33864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17500" lvl="1" marL="9144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bg>
      <p:bgPr>
        <a:solidFill>
          <a:srgbClr val="BEBAC7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097645">
            <a:off x="302327" y="-737519"/>
            <a:ext cx="1522476" cy="15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/>
          <p:nvPr/>
        </p:nvSpPr>
        <p:spPr>
          <a:xfrm rot="-8091911">
            <a:off x="-770167" y="340478"/>
            <a:ext cx="1525121" cy="1525121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697468">
            <a:off x="305919" y="1425355"/>
            <a:ext cx="1522476" cy="15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9"/>
          <p:cNvSpPr/>
          <p:nvPr/>
        </p:nvSpPr>
        <p:spPr>
          <a:xfrm rot="-2700000">
            <a:off x="309886" y="1443110"/>
            <a:ext cx="1521528" cy="152152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5" name="Google Shape;23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708785">
            <a:off x="-765963" y="2516902"/>
            <a:ext cx="1522475" cy="15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110772">
            <a:off x="1394855" y="2518445"/>
            <a:ext cx="1522476" cy="1522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9"/>
          <p:cNvGrpSpPr/>
          <p:nvPr/>
        </p:nvGrpSpPr>
        <p:grpSpPr>
          <a:xfrm>
            <a:off x="-5558" y="4354796"/>
            <a:ext cx="2153104" cy="750581"/>
            <a:chOff x="-13699" y="5839164"/>
            <a:chExt cx="2862790" cy="1000774"/>
          </a:xfrm>
        </p:grpSpPr>
        <p:sp>
          <p:nvSpPr>
            <p:cNvPr id="238" name="Google Shape;238;p9"/>
            <p:cNvSpPr/>
            <p:nvPr/>
          </p:nvSpPr>
          <p:spPr>
            <a:xfrm>
              <a:off x="-13699" y="5839164"/>
              <a:ext cx="2862790" cy="28868"/>
            </a:xfrm>
            <a:custGeom>
              <a:rect b="b" l="l" r="r" t="t"/>
              <a:pathLst>
                <a:path extrusionOk="0" h="28868" w="2862790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7246" y="5900109"/>
              <a:ext cx="2740900" cy="28868"/>
            </a:xfrm>
            <a:custGeom>
              <a:rect b="b" l="l" r="r" t="t"/>
              <a:pathLst>
                <a:path extrusionOk="0" h="28868" w="2740900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108992" y="5960251"/>
              <a:ext cx="2619012" cy="29671"/>
            </a:xfrm>
            <a:custGeom>
              <a:rect b="b" l="l" r="r" t="t"/>
              <a:pathLst>
                <a:path extrusionOk="0" h="29671" w="2619012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169937" y="6021196"/>
              <a:ext cx="2497122" cy="29670"/>
            </a:xfrm>
            <a:custGeom>
              <a:rect b="b" l="l" r="r" t="t"/>
              <a:pathLst>
                <a:path extrusionOk="0" h="29670" w="2497122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229279" y="6082140"/>
              <a:ext cx="2376837" cy="28869"/>
            </a:xfrm>
            <a:custGeom>
              <a:rect b="b" l="l" r="r" t="t"/>
              <a:pathLst>
                <a:path extrusionOk="0" h="28869" w="2376837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90222" y="6143085"/>
              <a:ext cx="2254948" cy="28868"/>
            </a:xfrm>
            <a:custGeom>
              <a:rect b="b" l="l" r="r" t="t"/>
              <a:pathLst>
                <a:path extrusionOk="0" h="28868" w="225494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351970" y="6203227"/>
              <a:ext cx="2133059" cy="29671"/>
            </a:xfrm>
            <a:custGeom>
              <a:rect b="b" l="l" r="r" t="t"/>
              <a:pathLst>
                <a:path extrusionOk="0" h="29671" w="2133059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411310" y="6264172"/>
              <a:ext cx="2012774" cy="28868"/>
            </a:xfrm>
            <a:custGeom>
              <a:rect b="b" l="l" r="r" t="t"/>
              <a:pathLst>
                <a:path extrusionOk="0" h="28868" w="2012774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472255" y="6325117"/>
              <a:ext cx="1890884" cy="28868"/>
            </a:xfrm>
            <a:custGeom>
              <a:rect b="b" l="l" r="r" t="t"/>
              <a:pathLst>
                <a:path extrusionOk="0" h="28868" w="1890884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533199" y="6386061"/>
              <a:ext cx="1768996" cy="28869"/>
            </a:xfrm>
            <a:custGeom>
              <a:rect b="b" l="l" r="r" t="t"/>
              <a:pathLst>
                <a:path extrusionOk="0" h="28869" w="1768996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594946" y="6446204"/>
              <a:ext cx="1647106" cy="29670"/>
            </a:xfrm>
            <a:custGeom>
              <a:rect b="b" l="l" r="r" t="t"/>
              <a:pathLst>
                <a:path extrusionOk="0" h="29670" w="1647106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654287" y="6507148"/>
              <a:ext cx="1526821" cy="28869"/>
            </a:xfrm>
            <a:custGeom>
              <a:rect b="b" l="l" r="r" t="t"/>
              <a:pathLst>
                <a:path extrusionOk="0" h="28869" w="1526821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715231" y="6568093"/>
              <a:ext cx="1404932" cy="28868"/>
            </a:xfrm>
            <a:custGeom>
              <a:rect b="b" l="l" r="r" t="t"/>
              <a:pathLst>
                <a:path extrusionOk="0" h="28868" w="1404932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776977" y="6628235"/>
              <a:ext cx="1283044" cy="29671"/>
            </a:xfrm>
            <a:custGeom>
              <a:rect b="b" l="l" r="r" t="t"/>
              <a:pathLst>
                <a:path extrusionOk="0" h="29671" w="1283044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837922" y="6689180"/>
              <a:ext cx="1161154" cy="29670"/>
            </a:xfrm>
            <a:custGeom>
              <a:rect b="b" l="l" r="r" t="t"/>
              <a:pathLst>
                <a:path extrusionOk="0" h="29670" w="1161154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897263" y="6750124"/>
              <a:ext cx="1040868" cy="28869"/>
            </a:xfrm>
            <a:custGeom>
              <a:rect b="b" l="l" r="r" t="t"/>
              <a:pathLst>
                <a:path extrusionOk="0" h="28869" w="1040868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958207" y="6811069"/>
              <a:ext cx="918980" cy="28869"/>
            </a:xfrm>
            <a:custGeom>
              <a:rect b="b" l="l" r="r" t="t"/>
              <a:pathLst>
                <a:path extrusionOk="0" h="28869" w="918980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55" name="Google Shape;255;p9"/>
          <p:cNvSpPr/>
          <p:nvPr/>
        </p:nvSpPr>
        <p:spPr>
          <a:xfrm>
            <a:off x="1345244" y="4351322"/>
            <a:ext cx="807667" cy="794383"/>
          </a:xfrm>
          <a:custGeom>
            <a:rect b="b" l="l" r="r" t="t"/>
            <a:pathLst>
              <a:path extrusionOk="0" h="1062720" w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776660" y="5121848"/>
            <a:ext cx="689235" cy="21652"/>
          </a:xfrm>
          <a:custGeom>
            <a:rect b="b" l="l" r="r" t="t"/>
            <a:pathLst>
              <a:path extrusionOk="0" h="28869" w="918980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9"/>
          <p:cNvSpPr txBox="1"/>
          <p:nvPr>
            <p:ph type="title"/>
          </p:nvPr>
        </p:nvSpPr>
        <p:spPr>
          <a:xfrm>
            <a:off x="2640330" y="672083"/>
            <a:ext cx="59172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2640330" y="2444292"/>
            <a:ext cx="2246100" cy="22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1pPr>
            <a:lvl2pPr indent="-317500" lvl="1" marL="9144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9" name="Google Shape;259;p9"/>
          <p:cNvSpPr txBox="1"/>
          <p:nvPr>
            <p:ph idx="2" type="body"/>
          </p:nvPr>
        </p:nvSpPr>
        <p:spPr>
          <a:xfrm>
            <a:off x="5119824" y="2440305"/>
            <a:ext cx="3435000" cy="22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0" name="Google Shape;260;p9"/>
          <p:cNvSpPr txBox="1"/>
          <p:nvPr>
            <p:ph idx="10" type="dt"/>
          </p:nvPr>
        </p:nvSpPr>
        <p:spPr>
          <a:xfrm>
            <a:off x="2642792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9"/>
          <p:cNvSpPr txBox="1"/>
          <p:nvPr>
            <p:ph idx="11" type="ftr"/>
          </p:nvPr>
        </p:nvSpPr>
        <p:spPr>
          <a:xfrm>
            <a:off x="4981621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2" name="Google Shape;262;p9"/>
          <p:cNvSpPr txBox="1"/>
          <p:nvPr>
            <p:ph idx="12" type="sldNum"/>
          </p:nvPr>
        </p:nvSpPr>
        <p:spPr>
          <a:xfrm>
            <a:off x="8211990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14">
          <p15:clr>
            <a:srgbClr val="FBAE40"/>
          </p15:clr>
        </p15:guide>
        <p15:guide id="2" pos="5328">
          <p15:clr>
            <a:srgbClr val="FBAE40"/>
          </p15:clr>
        </p15:guide>
        <p15:guide id="3" pos="55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Picture">
  <p:cSld name="Content + Picture">
    <p:bg>
      <p:bgPr>
        <a:solidFill>
          <a:schemeClr val="accent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/>
          <p:nvPr>
            <p:ph type="title"/>
          </p:nvPr>
        </p:nvSpPr>
        <p:spPr>
          <a:xfrm>
            <a:off x="2855908" y="673893"/>
            <a:ext cx="57051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10"/>
          <p:cNvSpPr/>
          <p:nvPr>
            <p:ph idx="2" type="pic"/>
          </p:nvPr>
        </p:nvSpPr>
        <p:spPr>
          <a:xfrm>
            <a:off x="758503" y="6909"/>
            <a:ext cx="1522500" cy="3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10"/>
          <p:cNvSpPr/>
          <p:nvPr/>
        </p:nvSpPr>
        <p:spPr>
          <a:xfrm>
            <a:off x="758504" y="3647450"/>
            <a:ext cx="1522500" cy="150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7" name="Google Shape;26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8503" y="4398902"/>
            <a:ext cx="1514474" cy="74958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0"/>
          <p:cNvSpPr txBox="1"/>
          <p:nvPr>
            <p:ph idx="1" type="body"/>
          </p:nvPr>
        </p:nvSpPr>
        <p:spPr>
          <a:xfrm>
            <a:off x="2852965" y="2444354"/>
            <a:ext cx="57114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0" type="dt"/>
          </p:nvPr>
        </p:nvSpPr>
        <p:spPr>
          <a:xfrm>
            <a:off x="2852965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0" name="Google Shape;270;p10"/>
          <p:cNvSpPr txBox="1"/>
          <p:nvPr>
            <p:ph idx="11" type="ftr"/>
          </p:nvPr>
        </p:nvSpPr>
        <p:spPr>
          <a:xfrm>
            <a:off x="5091472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10"/>
          <p:cNvSpPr txBox="1"/>
          <p:nvPr>
            <p:ph idx="12" type="sldNum"/>
          </p:nvPr>
        </p:nvSpPr>
        <p:spPr>
          <a:xfrm>
            <a:off x="8221520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-750" y="0"/>
            <a:ext cx="761986" cy="5143599"/>
            <a:chOff x="-1000" y="0"/>
            <a:chExt cx="1015982" cy="6858132"/>
          </a:xfrm>
        </p:grpSpPr>
        <p:sp>
          <p:nvSpPr>
            <p:cNvPr id="273" name="Google Shape;273;p10"/>
            <p:cNvSpPr/>
            <p:nvPr/>
          </p:nvSpPr>
          <p:spPr>
            <a:xfrm>
              <a:off x="0" y="4828032"/>
              <a:ext cx="1014900" cy="203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0" y="2833299"/>
              <a:ext cx="1014900" cy="203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0" y="0"/>
              <a:ext cx="10149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76" name="Google Shape;27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0"/>
            <p:cNvSpPr/>
            <p:nvPr/>
          </p:nvSpPr>
          <p:spPr>
            <a:xfrm>
              <a:off x="0" y="2029863"/>
              <a:ext cx="1014900" cy="81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 rot="10800000">
              <a:off x="101623" y="2932749"/>
              <a:ext cx="913359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79" name="Google Shape;27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" name="Google Shape;280;p10"/>
          <p:cNvSpPr/>
          <p:nvPr/>
        </p:nvSpPr>
        <p:spPr>
          <a:xfrm>
            <a:off x="758504" y="2125619"/>
            <a:ext cx="1522476" cy="1522476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14">
          <p15:clr>
            <a:srgbClr val="FBAE40"/>
          </p15:clr>
        </p15:guide>
        <p15:guide id="2" pos="5328">
          <p15:clr>
            <a:srgbClr val="FBAE40"/>
          </p15:clr>
        </p15:guide>
        <p15:guide id="3" pos="55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71500" y="273844"/>
            <a:ext cx="8001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b="1" i="0" sz="33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71500" y="1369219"/>
            <a:ext cx="8001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71500" y="4767263"/>
            <a:ext cx="211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11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32">
          <p15:clr>
            <a:srgbClr val="5ACBF0"/>
          </p15:clr>
        </p15:guide>
        <p15:guide id="2" pos="1440">
          <p15:clr>
            <a:srgbClr val="F26B43"/>
          </p15:clr>
        </p15:guide>
        <p15:guide id="3" pos="4320">
          <p15:clr>
            <a:srgbClr val="F26B43"/>
          </p15:clr>
        </p15:guide>
        <p15:guide id="4" orient="horz" pos="1620">
          <p15:clr>
            <a:srgbClr val="F26B43"/>
          </p15:clr>
        </p15:guide>
        <p15:guide id="5" pos="954">
          <p15:clr>
            <a:srgbClr val="9FCC3B"/>
          </p15:clr>
        </p15:guide>
        <p15:guide id="6" pos="1908">
          <p15:clr>
            <a:srgbClr val="9FCC3B"/>
          </p15:clr>
        </p15:guide>
        <p15:guide id="7" pos="3834">
          <p15:clr>
            <a:srgbClr val="9FCC3B"/>
          </p15:clr>
        </p15:guide>
        <p15:guide id="8" pos="4806">
          <p15:clr>
            <a:srgbClr val="9FCC3B"/>
          </p15:clr>
        </p15:guide>
        <p15:guide id="9" pos="2955">
          <p15:clr>
            <a:srgbClr val="F26B43"/>
          </p15:clr>
        </p15:guide>
        <p15:guide id="10" pos="532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"/>
          <p:cNvSpPr txBox="1"/>
          <p:nvPr>
            <p:ph type="ctrTitle"/>
          </p:nvPr>
        </p:nvSpPr>
        <p:spPr>
          <a:xfrm>
            <a:off x="4425184" y="408214"/>
            <a:ext cx="4146300" cy="2013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Banking System phase 2</a:t>
            </a:r>
            <a:endParaRPr/>
          </a:p>
        </p:txBody>
      </p:sp>
      <p:sp>
        <p:nvSpPr>
          <p:cNvPr id="355" name="Google Shape;355;p16"/>
          <p:cNvSpPr txBox="1"/>
          <p:nvPr>
            <p:ph idx="1" type="subTitle"/>
          </p:nvPr>
        </p:nvSpPr>
        <p:spPr>
          <a:xfrm>
            <a:off x="4480230" y="2690830"/>
            <a:ext cx="4146300" cy="152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rPr lang="en"/>
              <a:t>Sungmo Koo, Daniel Z. Rodriguez, Breanne Loo, Dongping Guo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/>
          <p:nvPr>
            <p:ph type="title"/>
          </p:nvPr>
        </p:nvSpPr>
        <p:spPr>
          <a:xfrm>
            <a:off x="603481" y="627108"/>
            <a:ext cx="7399800" cy="101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414" name="Google Shape;4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125" y="245159"/>
            <a:ext cx="4305424" cy="46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/>
          <p:nvPr>
            <p:ph type="ctrTitle"/>
          </p:nvPr>
        </p:nvSpPr>
        <p:spPr>
          <a:xfrm>
            <a:off x="3731078" y="432707"/>
            <a:ext cx="4837200" cy="2089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420" name="Google Shape;420;p26"/>
          <p:cNvSpPr txBox="1"/>
          <p:nvPr>
            <p:ph idx="1" type="subTitle"/>
          </p:nvPr>
        </p:nvSpPr>
        <p:spPr>
          <a:xfrm>
            <a:off x="3731079" y="2530264"/>
            <a:ext cx="4837200" cy="77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7"/>
          <p:cNvSpPr txBox="1"/>
          <p:nvPr>
            <p:ph type="title"/>
          </p:nvPr>
        </p:nvSpPr>
        <p:spPr>
          <a:xfrm>
            <a:off x="2856125" y="657237"/>
            <a:ext cx="5705100" cy="54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61" name="Google Shape;361;p17"/>
          <p:cNvSpPr txBox="1"/>
          <p:nvPr>
            <p:ph idx="1" type="body"/>
          </p:nvPr>
        </p:nvSpPr>
        <p:spPr>
          <a:xfrm>
            <a:off x="2852975" y="1214325"/>
            <a:ext cx="6038700" cy="34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17"/>
          <p:cNvSpPr/>
          <p:nvPr>
            <p:ph idx="2" type="pic"/>
          </p:nvPr>
        </p:nvSpPr>
        <p:spPr>
          <a:xfrm>
            <a:off x="758503" y="6909"/>
            <a:ext cx="1522500" cy="3637800"/>
          </a:xfrm>
          <a:prstGeom prst="rect">
            <a:avLst/>
          </a:prstGeom>
        </p:spPr>
      </p:sp>
      <p:pic>
        <p:nvPicPr>
          <p:cNvPr id="363" name="Google Shape;3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798" y="1181748"/>
            <a:ext cx="4648850" cy="35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"/>
          <p:cNvSpPr txBox="1"/>
          <p:nvPr>
            <p:ph type="title"/>
          </p:nvPr>
        </p:nvSpPr>
        <p:spPr>
          <a:xfrm>
            <a:off x="1164431" y="672083"/>
            <a:ext cx="7399800" cy="101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 txBox="1"/>
          <p:nvPr>
            <p:ph idx="2" type="body"/>
          </p:nvPr>
        </p:nvSpPr>
        <p:spPr>
          <a:xfrm>
            <a:off x="4740775" y="1861450"/>
            <a:ext cx="3823500" cy="281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425" y="1220300"/>
            <a:ext cx="6438716" cy="39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974013" y="0"/>
            <a:ext cx="6991200" cy="53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 System UML Class Diagram</a:t>
            </a:r>
            <a:endParaRPr/>
          </a:p>
        </p:txBody>
      </p:sp>
      <p:pic>
        <p:nvPicPr>
          <p:cNvPr id="376" name="Google Shape;3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500" y="531600"/>
            <a:ext cx="6854246" cy="461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/>
          <p:nvPr>
            <p:ph type="title"/>
          </p:nvPr>
        </p:nvSpPr>
        <p:spPr>
          <a:xfrm>
            <a:off x="1164425" y="672079"/>
            <a:ext cx="7399800" cy="50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ATM Application UI</a:t>
            </a:r>
            <a:endParaRPr/>
          </a:p>
        </p:txBody>
      </p:sp>
      <p:sp>
        <p:nvSpPr>
          <p:cNvPr id="382" name="Google Shape;382;p20"/>
          <p:cNvSpPr txBox="1"/>
          <p:nvPr>
            <p:ph idx="2" type="body"/>
          </p:nvPr>
        </p:nvSpPr>
        <p:spPr>
          <a:xfrm>
            <a:off x="6545700" y="1266650"/>
            <a:ext cx="2018700" cy="341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425" y="1266649"/>
            <a:ext cx="5381273" cy="387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"/>
          <p:cNvSpPr txBox="1"/>
          <p:nvPr>
            <p:ph type="title"/>
          </p:nvPr>
        </p:nvSpPr>
        <p:spPr>
          <a:xfrm>
            <a:off x="765275" y="77229"/>
            <a:ext cx="7399800" cy="52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Teller Application UI</a:t>
            </a:r>
            <a:endParaRPr/>
          </a:p>
        </p:txBody>
      </p:sp>
      <p:sp>
        <p:nvSpPr>
          <p:cNvPr id="389" name="Google Shape;389;p21"/>
          <p:cNvSpPr txBox="1"/>
          <p:nvPr>
            <p:ph idx="2" type="body"/>
          </p:nvPr>
        </p:nvSpPr>
        <p:spPr>
          <a:xfrm>
            <a:off x="3846775" y="1861450"/>
            <a:ext cx="5166300" cy="281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5075"/>
            <a:ext cx="9144003" cy="4263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/>
          <p:nvPr>
            <p:ph type="title"/>
          </p:nvPr>
        </p:nvSpPr>
        <p:spPr>
          <a:xfrm>
            <a:off x="1164431" y="672083"/>
            <a:ext cx="7399800" cy="101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</a:t>
            </a:r>
            <a:r>
              <a:rPr lang="en"/>
              <a:t> Diagram</a:t>
            </a:r>
            <a:endParaRPr/>
          </a:p>
        </p:txBody>
      </p:sp>
      <p:pic>
        <p:nvPicPr>
          <p:cNvPr id="396" name="Google Shape;3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221" y="1"/>
            <a:ext cx="33670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3"/>
          <p:cNvSpPr txBox="1"/>
          <p:nvPr>
            <p:ph type="title"/>
          </p:nvPr>
        </p:nvSpPr>
        <p:spPr>
          <a:xfrm>
            <a:off x="783431" y="672083"/>
            <a:ext cx="7399800" cy="101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402" name="Google Shape;4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267" y="-5"/>
            <a:ext cx="44749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"/>
          <p:cNvSpPr txBox="1"/>
          <p:nvPr>
            <p:ph type="title"/>
          </p:nvPr>
        </p:nvSpPr>
        <p:spPr>
          <a:xfrm>
            <a:off x="783431" y="672083"/>
            <a:ext cx="7399800" cy="101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408" name="Google Shape;4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945" y="-5"/>
            <a:ext cx="46850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74">
      <a:dk1>
        <a:srgbClr val="000000"/>
      </a:dk1>
      <a:lt1>
        <a:srgbClr val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