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75BF2F6-A868-4270-90D7-FA6DE23AC260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90FFCB-F9B1-43C1-AFAE-C40623801509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0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F2F6-A868-4270-90D7-FA6DE23AC260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FCB-F9B1-43C1-AFAE-C406238015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883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F2F6-A868-4270-90D7-FA6DE23AC260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FCB-F9B1-43C1-AFAE-C40623801509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603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F2F6-A868-4270-90D7-FA6DE23AC260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FCB-F9B1-43C1-AFAE-C40623801509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91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F2F6-A868-4270-90D7-FA6DE23AC260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FCB-F9B1-43C1-AFAE-C406238015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24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F2F6-A868-4270-90D7-FA6DE23AC260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FCB-F9B1-43C1-AFAE-C40623801509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96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F2F6-A868-4270-90D7-FA6DE23AC260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FCB-F9B1-43C1-AFAE-C40623801509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025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F2F6-A868-4270-90D7-FA6DE23AC260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FCB-F9B1-43C1-AFAE-C40623801509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52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F2F6-A868-4270-90D7-FA6DE23AC260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FCB-F9B1-43C1-AFAE-C40623801509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5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F2F6-A868-4270-90D7-FA6DE23AC260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FCB-F9B1-43C1-AFAE-C406238015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740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F2F6-A868-4270-90D7-FA6DE23AC260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FCB-F9B1-43C1-AFAE-C40623801509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6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F2F6-A868-4270-90D7-FA6DE23AC260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FCB-F9B1-43C1-AFAE-C406238015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434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F2F6-A868-4270-90D7-FA6DE23AC260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FCB-F9B1-43C1-AFAE-C40623801509}" type="slidenum">
              <a:rPr lang="tr-TR" smtClean="0"/>
              <a:t>‹#›</a:t>
            </a:fld>
            <a:endParaRPr lang="tr-T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4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F2F6-A868-4270-90D7-FA6DE23AC260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FCB-F9B1-43C1-AFAE-C40623801509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0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F2F6-A868-4270-90D7-FA6DE23AC260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FCB-F9B1-43C1-AFAE-C406238015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303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F2F6-A868-4270-90D7-FA6DE23AC260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FCB-F9B1-43C1-AFAE-C40623801509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05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F2F6-A868-4270-90D7-FA6DE23AC260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FCB-F9B1-43C1-AFAE-C406238015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75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5BF2F6-A868-4270-90D7-FA6DE23AC260}" type="datetimeFigureOut">
              <a:rPr lang="tr-TR" smtClean="0"/>
              <a:t>27.01.2021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90FFCB-F9B1-43C1-AFAE-C406238015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4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.wikipedia.org/wiki/SARS-CoV-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/virus_2760528?term=virus&amp;page=1&amp;position=36&amp;related_item_id=2760528" TargetMode="External"/><Relationship Id="rId2" Type="http://schemas.openxmlformats.org/officeDocument/2006/relationships/hyperlink" Target="https://www.flaticon.com/free-icon/vaccine_2932858?related_item_id=2932730&amp;term=vaccin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4C3240-26AA-4F60-8EDD-00445006A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Covid Killer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EC61CD7-1551-4FAD-8981-26278DE82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2330" y="3778895"/>
            <a:ext cx="7427340" cy="1320802"/>
          </a:xfrm>
        </p:spPr>
        <p:txBody>
          <a:bodyPr/>
          <a:lstStyle/>
          <a:p>
            <a:r>
              <a:rPr lang="tr-TR" dirty="0"/>
              <a:t>Hazırlayanlar: Mert Oğuz Dalak, Ömer Furkan Bilge, Samed Kazanır</a:t>
            </a:r>
          </a:p>
        </p:txBody>
      </p:sp>
    </p:spTree>
    <p:extLst>
      <p:ext uri="{BB962C8B-B14F-4D97-AF65-F5344CB8AC3E}">
        <p14:creationId xmlns:p14="http://schemas.microsoft.com/office/powerpoint/2010/main" val="112270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9F1CF2-0F0B-4F06-B654-8A61D057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İçindekiler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4DEA7F-3BD1-422A-B667-D1A83F977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Kullanılan Teknoloji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Geliştirilen Sistem (Ekran Görüntüleri)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Kaynaklar</a:t>
            </a:r>
          </a:p>
        </p:txBody>
      </p:sp>
    </p:spTree>
    <p:extLst>
      <p:ext uri="{BB962C8B-B14F-4D97-AF65-F5344CB8AC3E}">
        <p14:creationId xmlns:p14="http://schemas.microsoft.com/office/powerpoint/2010/main" val="263004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0670C5-572B-4506-BF8F-3D08A5B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Covid-19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57D783-225D-4236-8C23-DDF51F09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Korona virüs hastalığı 2019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 şiddetli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akut solunum sendromu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SARS-CoV-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korona virüsü 2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(SARS-CoV-2)'nin neden olduğu bulaşıcı bir hastalıktır. İlk vaka ile Çin’in Hubei eyaletinin Vuhan şehrinde Aralık 2019 tarihinde karşılaşılmıştır. O zamandan bu yana yayılmaya devam etmiş ve hala daha devam eden bir pandemiye neden olmuştur. 3 Mart 2020 itibarıyla dünya çapında ölüm oranı %3,4 olup, 27 Ocak 2021 tarihi itibarıyla Dünya'da 100.836.681 onaylanmış vaka, 72.844.940 iyileşen varken virüs nedeniyle 2.167.092 hasta öldü.</a:t>
            </a:r>
          </a:p>
        </p:txBody>
      </p:sp>
    </p:spTree>
    <p:extLst>
      <p:ext uri="{BB962C8B-B14F-4D97-AF65-F5344CB8AC3E}">
        <p14:creationId xmlns:p14="http://schemas.microsoft.com/office/powerpoint/2010/main" val="228860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0D3362-56C7-4F79-800F-35822218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Kullanılan Teknoloji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4CE080-9E64-44B7-B3F7-A72C180D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53A4DE7-23A7-4271-9E58-F6FE1E665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703" y="2700953"/>
            <a:ext cx="3030894" cy="303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4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35289A-B573-4FEB-A47B-9479245F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>
                <a:cs typeface="Times New Roman" panose="02020603050405020304" pitchFamily="18" charset="0"/>
              </a:rPr>
              <a:t>Geliştirilen Sistem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E7EA76-C8C4-4E4E-A89C-976150A7C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Geliştirmiş olduğumuz ’’Covid Killer’’ oyununda amacınız Sağlık Bakanı Fahrettin Koca ile aşıları doğru hedefe göndererek Covid-19’a dur demek.</a:t>
            </a:r>
          </a:p>
        </p:txBody>
      </p:sp>
    </p:spTree>
    <p:extLst>
      <p:ext uri="{BB962C8B-B14F-4D97-AF65-F5344CB8AC3E}">
        <p14:creationId xmlns:p14="http://schemas.microsoft.com/office/powerpoint/2010/main" val="33877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E785F5-783E-496F-8E6E-E6CCD4E1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53143"/>
            <a:ext cx="9601196" cy="737118"/>
          </a:xfrm>
        </p:spPr>
        <p:txBody>
          <a:bodyPr>
            <a:normAutofit fontScale="90000"/>
          </a:bodyPr>
          <a:lstStyle/>
          <a:p>
            <a:pPr algn="l"/>
            <a:r>
              <a:rPr lang="tr-TR" dirty="0"/>
              <a:t>Ekran Görüntüleri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01A1458-3B7E-40E1-AECE-DFA386481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708" y="1510371"/>
            <a:ext cx="4143990" cy="226784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289B7F2-F130-4DE0-ACDB-372098B2B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08" y="1510371"/>
            <a:ext cx="4143990" cy="226784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65F20AA-0E82-495D-9E17-EEF98F18D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005" y="3898325"/>
            <a:ext cx="4143990" cy="226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239AC2-7CEE-4B82-BC04-514028DB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41EF06-8349-452B-991F-31ECE1556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  <a:hlinkClick r:id="rId2" tooltip="https://www.flaticon.com/free-icon/vaccine_2932858?related_item_id=2932730&amp;term=vacc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https://www.flaticon.com/free-icon/vaccine_2932858?related_item_id=2932730&amp;term=vaccine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  <a:hlinkClick r:id="rId3" tooltip="https://www.flaticon.com/free-icon/virus_2760528?term=virus&amp;page=1&amp;position=36&amp;related_item_id=27605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https://www.flaticon.com/free-icon/virus_2760528?term=virus&amp;page=1&amp;position=36&amp;related_item_id=2760528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https://www.udemy.com/course/android-o-mobil-uygulama-dersi-kotlin-java/</a:t>
            </a:r>
          </a:p>
        </p:txBody>
      </p:sp>
    </p:spTree>
    <p:extLst>
      <p:ext uri="{BB962C8B-B14F-4D97-AF65-F5344CB8AC3E}">
        <p14:creationId xmlns:p14="http://schemas.microsoft.com/office/powerpoint/2010/main" val="3650262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211</Words>
  <Application>Microsoft Office PowerPoint</Application>
  <PresentationFormat>Geniş ekran</PresentationFormat>
  <Paragraphs>18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Garamond</vt:lpstr>
      <vt:lpstr>Times New Roman</vt:lpstr>
      <vt:lpstr>Organik</vt:lpstr>
      <vt:lpstr>Covid Killer</vt:lpstr>
      <vt:lpstr>İçindekiler</vt:lpstr>
      <vt:lpstr>Covid-19</vt:lpstr>
      <vt:lpstr>Kullanılan Teknoloji</vt:lpstr>
      <vt:lpstr>Geliştirilen Sistem</vt:lpstr>
      <vt:lpstr>Ekran Görüntüleri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Killer</dc:title>
  <dc:creator>mert dalak</dc:creator>
  <cp:lastModifiedBy>mert dalak</cp:lastModifiedBy>
  <cp:revision>4</cp:revision>
  <dcterms:created xsi:type="dcterms:W3CDTF">2021-01-27T12:41:04Z</dcterms:created>
  <dcterms:modified xsi:type="dcterms:W3CDTF">2021-01-27T13:08:50Z</dcterms:modified>
</cp:coreProperties>
</file>