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2C29447-9217-4BDF-9387-DD51D64C3EEE}" type="datetimeFigureOut">
              <a:rPr lang="tr-TR" smtClean="0"/>
              <a:t>1.12.2020</a:t>
            </a:fld>
            <a:endParaRPr lang="tr-T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B46A284-1000-43DF-B647-EEEBEF3F08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9836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9447-9217-4BDF-9387-DD51D64C3EEE}" type="datetimeFigureOut">
              <a:rPr lang="tr-TR" smtClean="0"/>
              <a:t>1.12.2020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A284-1000-43DF-B647-EEEBEF3F08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80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9447-9217-4BDF-9387-DD51D64C3EEE}" type="datetimeFigureOut">
              <a:rPr lang="tr-TR" smtClean="0"/>
              <a:t>1.12.2020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A284-1000-43DF-B647-EEEBEF3F08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187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9447-9217-4BDF-9387-DD51D64C3EEE}" type="datetimeFigureOut">
              <a:rPr lang="tr-TR" smtClean="0"/>
              <a:t>1.12.2020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A284-1000-43DF-B647-EEEBEF3F08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630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2C29447-9217-4BDF-9387-DD51D64C3EEE}" type="datetimeFigureOut">
              <a:rPr lang="tr-TR" smtClean="0"/>
              <a:t>1.12.2020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B46A284-1000-43DF-B647-EEEBEF3F08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2749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9447-9217-4BDF-9387-DD51D64C3EEE}" type="datetimeFigureOut">
              <a:rPr lang="tr-TR" smtClean="0"/>
              <a:t>1.12.2020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A284-1000-43DF-B647-EEEBEF3F08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075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9447-9217-4BDF-9387-DD51D64C3EEE}" type="datetimeFigureOut">
              <a:rPr lang="tr-TR" smtClean="0"/>
              <a:t>1.12.2020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A284-1000-43DF-B647-EEEBEF3F08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34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9447-9217-4BDF-9387-DD51D64C3EEE}" type="datetimeFigureOut">
              <a:rPr lang="tr-TR" smtClean="0"/>
              <a:t>1.12.2020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A284-1000-43DF-B647-EEEBEF3F08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557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9447-9217-4BDF-9387-DD51D64C3EEE}" type="datetimeFigureOut">
              <a:rPr lang="tr-TR" smtClean="0"/>
              <a:t>1.12.2020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A284-1000-43DF-B647-EEEBEF3F08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769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9447-9217-4BDF-9387-DD51D64C3EEE}" type="datetimeFigureOut">
              <a:rPr lang="tr-TR" smtClean="0"/>
              <a:t>1.12.2020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46A284-1000-43DF-B647-EEEBEF3F08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328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2C29447-9217-4BDF-9387-DD51D64C3EEE}" type="datetimeFigureOut">
              <a:rPr lang="tr-TR" smtClean="0"/>
              <a:t>1.12.2020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46A284-1000-43DF-B647-EEEBEF3F08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342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2C29447-9217-4BDF-9387-DD51D64C3EEE}" type="datetimeFigureOut">
              <a:rPr lang="tr-TR" smtClean="0"/>
              <a:t>1.12.2020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B46A284-1000-43DF-B647-EEEBEF3F0817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905230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droid.com/intl/tr_tr/versions/marshmallow-6-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ratoner.net/online-araclar/html-renk-kodlari-color-codes-and-names" TargetMode="External"/><Relationship Id="rId2" Type="http://schemas.openxmlformats.org/officeDocument/2006/relationships/hyperlink" Target="https://www.udemy.com/course/android-o-mobil-uygulama-dersi-kotlin-jav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D9440B-696D-4C3A-B46D-B773F2D14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5400" dirty="0"/>
              <a:t>Hesap makinesi</a:t>
            </a:r>
            <a:br>
              <a:rPr lang="tr-TR" sz="5400" dirty="0"/>
            </a:br>
            <a:r>
              <a:rPr lang="tr-TR" sz="5400" dirty="0"/>
              <a:t>uygulaması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E391642-9A1E-45FA-A1B8-9544E3739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222144"/>
            <a:ext cx="9070848" cy="1192694"/>
          </a:xfrm>
        </p:spPr>
        <p:txBody>
          <a:bodyPr>
            <a:normAutofit/>
          </a:bodyPr>
          <a:lstStyle/>
          <a:p>
            <a:r>
              <a:rPr lang="tr-TR" dirty="0"/>
              <a:t>Hazırlayanlar:</a:t>
            </a:r>
          </a:p>
          <a:p>
            <a:endParaRPr lang="tr-TR" dirty="0"/>
          </a:p>
          <a:p>
            <a:r>
              <a:rPr lang="tr-TR" dirty="0"/>
              <a:t>Mert Oğuz DALAK: 182803037</a:t>
            </a:r>
          </a:p>
          <a:p>
            <a:r>
              <a:rPr lang="tr-TR" dirty="0"/>
              <a:t>   Samed KAZANIR: 182803053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743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76E9F-3397-4D2B-AD02-56AF5523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25757"/>
            <a:ext cx="10058400" cy="3931920"/>
          </a:xfrm>
        </p:spPr>
        <p:txBody>
          <a:bodyPr/>
          <a:lstStyle/>
          <a:p>
            <a:r>
              <a:rPr lang="tr-TR" dirty="0"/>
              <a:t>Kullanılan Platform Hakkında Bilgi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Geliştirilen Sistem       </a:t>
            </a:r>
          </a:p>
          <a:p>
            <a:pPr marL="0" indent="0">
              <a:buNone/>
            </a:pPr>
            <a:r>
              <a:rPr lang="tr-TR" dirty="0"/>
              <a:t>          </a:t>
            </a:r>
            <a:r>
              <a:rPr lang="tr-TR" sz="1400" dirty="0"/>
              <a:t>-Ekran Görüntüleri</a:t>
            </a:r>
          </a:p>
          <a:p>
            <a:pPr marL="0" indent="0">
              <a:buNone/>
            </a:pPr>
            <a:endParaRPr lang="tr-TR" sz="1400" dirty="0"/>
          </a:p>
          <a:p>
            <a:r>
              <a:rPr lang="tr-TR" dirty="0"/>
              <a:t>Kaynakça</a:t>
            </a:r>
          </a:p>
          <a:p>
            <a:pPr marL="0" indent="0">
              <a:buNone/>
            </a:pPr>
            <a:endParaRPr lang="tr-TR" sz="1600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3D95352-E943-47A3-A754-18F8BB3891A9}"/>
              </a:ext>
            </a:extLst>
          </p:cNvPr>
          <p:cNvSpPr/>
          <p:nvPr/>
        </p:nvSpPr>
        <p:spPr>
          <a:xfrm>
            <a:off x="397565" y="854765"/>
            <a:ext cx="11410122" cy="124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09CF837-B61E-4EB2-9000-208E3CCB0DCC}"/>
              </a:ext>
            </a:extLst>
          </p:cNvPr>
          <p:cNvSpPr txBox="1"/>
          <p:nvPr/>
        </p:nvSpPr>
        <p:spPr>
          <a:xfrm>
            <a:off x="1066800" y="1094221"/>
            <a:ext cx="3792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İçerik</a:t>
            </a:r>
          </a:p>
        </p:txBody>
      </p:sp>
    </p:spTree>
    <p:extLst>
      <p:ext uri="{BB962C8B-B14F-4D97-AF65-F5344CB8AC3E}">
        <p14:creationId xmlns:p14="http://schemas.microsoft.com/office/powerpoint/2010/main" val="243528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9C59DA-8D65-459F-B6BA-5858EC90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r>
              <a:rPr lang="tr-TR" dirty="0"/>
              <a:t>Ödevimizi </a:t>
            </a:r>
            <a:r>
              <a:rPr lang="tr-TR" dirty="0" err="1"/>
              <a:t>Android</a:t>
            </a:r>
            <a:r>
              <a:rPr lang="tr-TR" dirty="0"/>
              <a:t> </a:t>
            </a:r>
            <a:r>
              <a:rPr lang="tr-TR" dirty="0" err="1"/>
              <a:t>Studio</a:t>
            </a:r>
            <a:r>
              <a:rPr lang="tr-TR" dirty="0"/>
              <a:t> üzerinden, </a:t>
            </a:r>
            <a:r>
              <a:rPr lang="tr-TR" dirty="0" err="1"/>
              <a:t>Android</a:t>
            </a:r>
            <a:r>
              <a:rPr lang="tr-TR" dirty="0"/>
              <a:t> 6.0 (</a:t>
            </a:r>
            <a:r>
              <a:rPr lang="tr-TR" dirty="0" err="1"/>
              <a:t>Marshmallow</a:t>
            </a:r>
            <a:r>
              <a:rPr lang="tr-TR" dirty="0"/>
              <a:t>) destekli işletim sistemi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hesap</a:t>
            </a:r>
            <a:r>
              <a:rPr lang="en-US" dirty="0"/>
              <a:t> </a:t>
            </a:r>
            <a:r>
              <a:rPr lang="en-US" dirty="0" err="1"/>
              <a:t>makinesi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geliştirdik</a:t>
            </a:r>
            <a:r>
              <a:rPr lang="tr-TR" dirty="0"/>
              <a:t>.</a:t>
            </a:r>
            <a:endParaRPr lang="tr-TR" b="0" i="0" u="sng" dirty="0">
              <a:solidFill>
                <a:srgbClr val="660099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endParaRPr lang="tr-TR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C2E40520-B1FD-4944-A349-6986D61C7A4F}"/>
              </a:ext>
            </a:extLst>
          </p:cNvPr>
          <p:cNvSpPr/>
          <p:nvPr/>
        </p:nvSpPr>
        <p:spPr>
          <a:xfrm>
            <a:off x="397565" y="854765"/>
            <a:ext cx="11410122" cy="124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7C01782-207F-4CAB-8633-065BC3BDED21}"/>
              </a:ext>
            </a:extLst>
          </p:cNvPr>
          <p:cNvSpPr txBox="1"/>
          <p:nvPr/>
        </p:nvSpPr>
        <p:spPr>
          <a:xfrm>
            <a:off x="1066800" y="1094221"/>
            <a:ext cx="7003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Kullanılan Platform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8686E6-1FD0-483B-8546-BFCA22D8E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5" y="3177540"/>
            <a:ext cx="2867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A7989C3-9D27-4570-9E98-3653A6225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685"/>
            <a:ext cx="1755119" cy="226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99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00B0E5D-D108-4A56-BF9B-1527AE74F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72" y="421419"/>
            <a:ext cx="3282899" cy="601516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B0F2748-1A5C-4CF2-9E63-5F6E0F3B5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71" y="421418"/>
            <a:ext cx="8140957" cy="601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4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374968E-B5E6-4AE1-9121-6C89D5E43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6" y="397565"/>
            <a:ext cx="5971387" cy="603504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F71CEAA-2386-4818-B2DB-74077EB75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74" y="397565"/>
            <a:ext cx="6474970" cy="60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7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84F14E-70A8-4814-BFC8-5E43A1BB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b="0" i="0" u="none" strike="noStrike" dirty="0">
                <a:effectLst/>
                <a:latin typeface="Whitney"/>
                <a:hlinkClick r:id="rId2" tooltip="https://www.udemy.com/course/android-o-mobil-uygulama-dersi-kotlin-jav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https://www.udemy.com/course/android-o-mobil-uygulama-dersi-kotlin-java/</a:t>
            </a:r>
            <a:endParaRPr lang="tr-TR" b="0" i="0" u="none" strike="noStrike" dirty="0">
              <a:effectLst/>
              <a:latin typeface="Whitney"/>
            </a:endParaRPr>
          </a:p>
          <a:p>
            <a:r>
              <a:rPr lang="tr-TR" b="0" i="0" u="none" strike="noStrike" dirty="0">
                <a:effectLst/>
                <a:latin typeface="Whitne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https://www.muratoner.net/online-araclar/html-renk-kodlari-color-codes-and-names</a:t>
            </a:r>
            <a:endParaRPr lang="en-US" b="0" i="0" u="none" strike="noStrike" dirty="0">
              <a:effectLst/>
              <a:latin typeface="Whitney"/>
            </a:endParaRPr>
          </a:p>
          <a:p>
            <a:pPr marL="0" indent="0">
              <a:buNone/>
            </a:pPr>
            <a:endParaRPr lang="tr-TR" b="0" i="0" u="none" strike="noStrike" dirty="0">
              <a:effectLst/>
              <a:latin typeface="Whitney"/>
            </a:endParaRPr>
          </a:p>
          <a:p>
            <a:endParaRPr lang="tr-TR" b="0" i="0" u="none" strike="noStrike" dirty="0">
              <a:effectLst/>
              <a:latin typeface="Whitney"/>
            </a:endParaRPr>
          </a:p>
          <a:p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7FF016E5-2B43-49E1-B9C7-BA9DB01EB23A}"/>
              </a:ext>
            </a:extLst>
          </p:cNvPr>
          <p:cNvSpPr/>
          <p:nvPr/>
        </p:nvSpPr>
        <p:spPr>
          <a:xfrm>
            <a:off x="397565" y="854765"/>
            <a:ext cx="11410122" cy="124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E53ED8F-6F31-4E72-9BB2-D418EC1BE0CE}"/>
              </a:ext>
            </a:extLst>
          </p:cNvPr>
          <p:cNvSpPr txBox="1"/>
          <p:nvPr/>
        </p:nvSpPr>
        <p:spPr>
          <a:xfrm>
            <a:off x="1066800" y="1094221"/>
            <a:ext cx="3792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Kaynakça</a:t>
            </a:r>
          </a:p>
        </p:txBody>
      </p:sp>
    </p:spTree>
    <p:extLst>
      <p:ext uri="{BB962C8B-B14F-4D97-AF65-F5344CB8AC3E}">
        <p14:creationId xmlns:p14="http://schemas.microsoft.com/office/powerpoint/2010/main" val="2901348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bun">
  <a:themeElements>
    <a:clrScheme name="Sabu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bu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bu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TM03457510[[fn=Sabun]]</Template>
  <TotalTime>31</TotalTime>
  <Words>75</Words>
  <Application>Microsoft Office PowerPoint</Application>
  <PresentationFormat>Geniş ekran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Arial</vt:lpstr>
      <vt:lpstr>Century Gothic</vt:lpstr>
      <vt:lpstr>Whitney</vt:lpstr>
      <vt:lpstr>Sabun</vt:lpstr>
      <vt:lpstr>Hesap makinesi uygulaması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Hesap makinesi uygulaması</dc:title>
  <dc:creator>mert dalak</dc:creator>
  <cp:lastModifiedBy>SAMED K. 182803053</cp:lastModifiedBy>
  <cp:revision>6</cp:revision>
  <dcterms:created xsi:type="dcterms:W3CDTF">2020-12-01T12:56:06Z</dcterms:created>
  <dcterms:modified xsi:type="dcterms:W3CDTF">2020-12-01T13:31:55Z</dcterms:modified>
</cp:coreProperties>
</file>