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38"/>
  </p:notesMasterIdLst>
  <p:handoutMasterIdLst>
    <p:handoutMasterId r:id="rId39"/>
  </p:handoutMasterIdLst>
  <p:sldIdLst>
    <p:sldId id="256" r:id="rId4"/>
    <p:sldId id="257" r:id="rId5"/>
    <p:sldId id="280" r:id="rId6"/>
    <p:sldId id="281" r:id="rId7"/>
    <p:sldId id="285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83" r:id="rId17"/>
    <p:sldId id="279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76" r:id="rId28"/>
    <p:sldId id="268" r:id="rId29"/>
    <p:sldId id="269" r:id="rId30"/>
    <p:sldId id="270" r:id="rId31"/>
    <p:sldId id="271" r:id="rId32"/>
    <p:sldId id="277" r:id="rId33"/>
    <p:sldId id="272" r:id="rId34"/>
    <p:sldId id="273" r:id="rId35"/>
    <p:sldId id="274" r:id="rId36"/>
    <p:sldId id="275" r:id="rId3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flyerhzm/bullet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Dmitry Vlasov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But with time, you end with: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92E6-2212-4F4B-8941-5C993563F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42" y="1731898"/>
            <a:ext cx="4951539" cy="2785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E09BC-BF34-4FF5-86B6-56732BF3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9" y="2573337"/>
            <a:ext cx="2957081" cy="6952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8E0C15-BBC3-4FE5-B991-FB68C5246CCF}"/>
              </a:ext>
            </a:extLst>
          </p:cNvPr>
          <p:cNvSpPr/>
          <p:nvPr/>
        </p:nvSpPr>
        <p:spPr>
          <a:xfrm>
            <a:off x="3416733" y="2755187"/>
            <a:ext cx="370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-&gt;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FBE02-02E7-47BC-A281-DDEF9E26DDA1}"/>
              </a:ext>
            </a:extLst>
          </p:cNvPr>
          <p:cNvSpPr txBox="1"/>
          <p:nvPr/>
        </p:nvSpPr>
        <p:spPr>
          <a:xfrm>
            <a:off x="4586500" y="4476750"/>
            <a:ext cx="23425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(it’s only part of the actual log)</a:t>
            </a:r>
          </a:p>
        </p:txBody>
      </p:sp>
    </p:spTree>
    <p:extLst>
      <p:ext uri="{BB962C8B-B14F-4D97-AF65-F5344CB8AC3E}">
        <p14:creationId xmlns:p14="http://schemas.microsoft.com/office/powerpoint/2010/main" val="36845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Solution: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DF7E4-F66D-4313-9E3F-921FC484698C}"/>
              </a:ext>
            </a:extLst>
          </p:cNvPr>
          <p:cNvSpPr txBox="1"/>
          <p:nvPr/>
        </p:nvSpPr>
        <p:spPr>
          <a:xfrm>
            <a:off x="3776401" y="4158311"/>
            <a:ext cx="1110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 requests)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CC67C-7A69-431D-A646-A7F449BB69AD}"/>
              </a:ext>
            </a:extLst>
          </p:cNvPr>
          <p:cNvSpPr txBox="1"/>
          <p:nvPr/>
        </p:nvSpPr>
        <p:spPr>
          <a:xfrm>
            <a:off x="3856679" y="2902706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CE8D6-DDB5-4C62-B25C-D3E39EBF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16" y="1758949"/>
            <a:ext cx="4057650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8D5480-EF6B-4132-9F0E-A3774CD1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16" y="3435104"/>
            <a:ext cx="50101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Result: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817FA-042F-4FDA-86C9-86FF380E1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" y="1948182"/>
            <a:ext cx="3788561" cy="1733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46FE9-9132-48D9-B559-69B0A5C2D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91" y="2414782"/>
            <a:ext cx="4088987" cy="8003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E9AA8-DA97-472D-A005-0D09A1FDCBF1}"/>
              </a:ext>
            </a:extLst>
          </p:cNvPr>
          <p:cNvSpPr txBox="1"/>
          <p:nvPr/>
        </p:nvSpPr>
        <p:spPr>
          <a:xfrm>
            <a:off x="4184380" y="2549398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523E0D-6CCD-423A-A9DB-653F124E6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5" y="3842068"/>
            <a:ext cx="1466850" cy="228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ABCA26-8604-4D82-95E3-B0C11FD4A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90" y="3837305"/>
            <a:ext cx="13430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2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How to not forget: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 ruby : </a:t>
            </a:r>
            <a:r>
              <a:rPr lang="en-US" dirty="0">
                <a:hlinkClick r:id="rId2"/>
              </a:rPr>
              <a:t>https://github.com/flyerhzm/bullet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Configuration: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I'm sure something similar is already implemented for your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E2740-9016-4520-8E1F-1433813F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2172297"/>
            <a:ext cx="4260850" cy="19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9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4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1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887B2-5B81-1D4E-A26D-E8BF86D8C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141AD-D047-422E-967C-665622B01A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40" y="1342298"/>
            <a:ext cx="5047133" cy="334892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8192EB-0EEF-4113-9816-73EAFC591ADA}"/>
              </a:ext>
            </a:extLst>
          </p:cNvPr>
          <p:cNvSpPr/>
          <p:nvPr/>
        </p:nvSpPr>
        <p:spPr>
          <a:xfrm>
            <a:off x="311151" y="751659"/>
            <a:ext cx="8475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Sometimes we all face performance issues..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00160-BC63-054B-87DD-D877764D4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59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C89A-3E1B-FF47-B76F-3E8ED7756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1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C5A070-E99C-6143-B73A-CC95BE86F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2312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771C0-F829-7149-B81C-0B9C21F1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41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44C15-9EEF-5141-AFEA-8C8C2A1AE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3D4B-614D-8845-BDC7-BFBDEFC5B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E242FE-397E-B24B-9BF6-C1D241790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CD8A-D8EB-5F48-A66F-EC4909EEB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1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75389-5E44-E748-BC5C-0BA44774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0DB79-90AF-F04D-8589-25CCBFBF8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9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EA3AA-6BA8-1E40-8C5F-C94BB7D22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078FD-5662-49B5-A352-20FA9DD6FD53}"/>
              </a:ext>
            </a:extLst>
          </p:cNvPr>
          <p:cNvSpPr/>
          <p:nvPr/>
        </p:nvSpPr>
        <p:spPr>
          <a:xfrm>
            <a:off x="488950" y="1308100"/>
            <a:ext cx="81597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There's a specific set of practices, </a:t>
            </a:r>
            <a:br>
              <a:rPr lang="en-US" sz="2800" b="1" dirty="0"/>
            </a:br>
            <a:r>
              <a:rPr lang="en-US" sz="2800" b="1" dirty="0"/>
              <a:t>which, if applied, </a:t>
            </a:r>
            <a:br>
              <a:rPr lang="en-US" sz="2800" b="1" dirty="0"/>
            </a:br>
            <a:r>
              <a:rPr lang="en-US" sz="2800" b="1" dirty="0"/>
              <a:t>will help you to eliminate </a:t>
            </a:r>
            <a:br>
              <a:rPr lang="en-US" sz="2800" b="1" dirty="0"/>
            </a:br>
            <a:r>
              <a:rPr lang="en-US" sz="2800" b="1" dirty="0"/>
              <a:t>most of the performance problems </a:t>
            </a:r>
            <a:br>
              <a:rPr lang="en-US" sz="2800" b="1" dirty="0"/>
            </a:br>
            <a:r>
              <a:rPr lang="en-US" sz="2800" b="1" dirty="0"/>
              <a:t>and save a lot of your time!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5812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9CFC-E5C1-3A4E-BCB7-3E1CA8B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382BE-028B-964F-9027-6A1A9DA2E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92CE039-5644-C647-B0F3-EEB85B25B9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E38C7-DF72-A64C-B9B6-DAE753CDE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1C25-ACB8-2C40-9D88-31F5DECAB2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41482-A6D3-DC4F-A416-B9BFB232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70813" y="4826000"/>
            <a:ext cx="1373187" cy="317500"/>
          </a:xfrm>
          <a:prstGeom prst="rect">
            <a:avLst/>
          </a:prstGeom>
        </p:spPr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7186" y="1285747"/>
            <a:ext cx="8429627" cy="354089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+mn-lt"/>
              </a:rPr>
              <a:t>Part 1: practices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Pagination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Avoiding N+1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Caching (service level, request level, Redis, conditional Get)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Avoiding stupid logic problems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Preliminary work (aggregating some data to DB, pre-filling cache)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Dealing with Too long DB queries (e.g. Use index, Luke!)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+mn-lt"/>
              </a:rPr>
              <a:t>Part 2: general tips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how to catch performance problems at the place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+mn-lt"/>
              </a:rPr>
              <a:t>when to optimize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942847"/>
            <a:ext cx="8429626" cy="342900"/>
          </a:xfrm>
        </p:spPr>
        <p:txBody>
          <a:bodyPr/>
          <a:lstStyle/>
          <a:p>
            <a:r>
              <a:rPr lang="en-US" sz="1800" dirty="0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9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60364" y="1079500"/>
            <a:ext cx="8426449" cy="342900"/>
          </a:xfrm>
        </p:spPr>
        <p:txBody>
          <a:bodyPr/>
          <a:lstStyle/>
          <a:p>
            <a:r>
              <a:rPr lang="en-US" dirty="0"/>
              <a:t>1. Pagination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60364" y="1079500"/>
            <a:ext cx="8426449" cy="342900"/>
          </a:xfrm>
        </p:spPr>
        <p:txBody>
          <a:bodyPr/>
          <a:lstStyle/>
          <a:p>
            <a:r>
              <a:rPr lang="en-US" dirty="0"/>
              <a:t>1. Pagination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99B2D1-4B09-4162-A2BD-E35EE49384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1838324"/>
            <a:ext cx="7934244" cy="1622426"/>
          </a:xfrm>
        </p:spPr>
      </p:pic>
    </p:spTree>
    <p:extLst>
      <p:ext uri="{BB962C8B-B14F-4D97-AF65-F5344CB8AC3E}">
        <p14:creationId xmlns:p14="http://schemas.microsoft.com/office/powerpoint/2010/main" val="148337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60364" y="1079500"/>
            <a:ext cx="8426449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2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Problem: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CAC398-43C0-404C-962B-6816F532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5" y="2262715"/>
            <a:ext cx="2683594" cy="11789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0FC14-DF69-4227-B162-7B00E763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88" y="1990598"/>
            <a:ext cx="4924425" cy="213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BDF7E4-F66D-4313-9E3F-921FC484698C}"/>
              </a:ext>
            </a:extLst>
          </p:cNvPr>
          <p:cNvSpPr txBox="1"/>
          <p:nvPr/>
        </p:nvSpPr>
        <p:spPr>
          <a:xfrm>
            <a:off x="5905500" y="4176668"/>
            <a:ext cx="11101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 requests)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6CC67C-7A69-431D-A646-A7F449BB69AD}"/>
              </a:ext>
            </a:extLst>
          </p:cNvPr>
          <p:cNvSpPr txBox="1"/>
          <p:nvPr/>
        </p:nvSpPr>
        <p:spPr>
          <a:xfrm>
            <a:off x="3232722" y="2691668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80691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Practices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6" cy="342900"/>
          </a:xfrm>
        </p:spPr>
        <p:txBody>
          <a:bodyPr/>
          <a:lstStyle/>
          <a:p>
            <a:r>
              <a:rPr lang="en-US" dirty="0"/>
              <a:t>2. Avoiding N+1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FA93D3-540A-4888-86B7-52F1B59484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6" y="1422400"/>
            <a:ext cx="8429627" cy="30543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It doesn't seem scary...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34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237</TotalTime>
  <Words>245</Words>
  <Application>Microsoft Office PowerPoint</Application>
  <PresentationFormat>On-screen Show (16:9)</PresentationFormat>
  <Paragraphs>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Oswald DemiBold</vt:lpstr>
      <vt:lpstr>Covers</vt:lpstr>
      <vt:lpstr>General</vt:lpstr>
      <vt:lpstr>Breakers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Performance Practices</vt:lpstr>
      <vt:lpstr>PowerPoint Presentation</vt:lpstr>
      <vt:lpstr>Performance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lastModifiedBy>Dmitrij Vlasov</cp:lastModifiedBy>
  <cp:revision>19</cp:revision>
  <dcterms:created xsi:type="dcterms:W3CDTF">2018-01-26T19:23:30Z</dcterms:created>
  <dcterms:modified xsi:type="dcterms:W3CDTF">2019-02-11T13:55:50Z</dcterms:modified>
</cp:coreProperties>
</file>